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67" r:id="rId2"/>
    <p:sldId id="271" r:id="rId3"/>
    <p:sldId id="272" r:id="rId4"/>
    <p:sldId id="279" r:id="rId5"/>
    <p:sldId id="273" r:id="rId6"/>
    <p:sldId id="297" r:id="rId7"/>
    <p:sldId id="298" r:id="rId8"/>
    <p:sldId id="289" r:id="rId9"/>
    <p:sldId id="280" r:id="rId10"/>
    <p:sldId id="296" r:id="rId11"/>
    <p:sldId id="282" r:id="rId12"/>
    <p:sldId id="283" r:id="rId13"/>
    <p:sldId id="287" r:id="rId14"/>
    <p:sldId id="284" r:id="rId15"/>
    <p:sldId id="285" r:id="rId16"/>
    <p:sldId id="286" r:id="rId17"/>
    <p:sldId id="292" r:id="rId18"/>
    <p:sldId id="295" r:id="rId19"/>
    <p:sldId id="293" r:id="rId20"/>
    <p:sldId id="299" r:id="rId21"/>
    <p:sldId id="294" r:id="rId22"/>
    <p:sldId id="3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4" autoAdjust="0"/>
    <p:restoredTop sz="94660"/>
  </p:normalViewPr>
  <p:slideViewPr>
    <p:cSldViewPr snapToGrid="0">
      <p:cViewPr varScale="1">
        <p:scale>
          <a:sx n="108" d="100"/>
          <a:sy n="108" d="100"/>
        </p:scale>
        <p:origin x="540" y="96"/>
      </p:cViewPr>
      <p:guideLst/>
    </p:cSldViewPr>
  </p:slideViewPr>
  <p:notesTextViewPr>
    <p:cViewPr>
      <p:scale>
        <a:sx n="1" d="1"/>
        <a:sy n="1" d="1"/>
      </p:scale>
      <p:origin x="0" y="0"/>
    </p:cViewPr>
  </p:notesTextViewPr>
  <p:notesViewPr>
    <p:cSldViewPr snapToGrid="0">
      <p:cViewPr varScale="1">
        <p:scale>
          <a:sx n="69" d="100"/>
          <a:sy n="69" d="100"/>
        </p:scale>
        <p:origin x="278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6DD174-B04A-4E61-83F6-40C529D79175}"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79416FA2-8527-4289-9DD6-83D59D1C52D5}">
      <dgm:prSet/>
      <dgm:spPr/>
      <dgm:t>
        <a:bodyPr/>
        <a:lstStyle/>
        <a:p>
          <a:r>
            <a:rPr lang="en-US"/>
            <a:t>N</a:t>
          </a:r>
          <a:r>
            <a:rPr lang="vi-VN"/>
            <a:t>hu cầu tìm kiếm nơi ở trọ trong các tỉnh thành như Trà Vinh ngày càng tăng cao</a:t>
          </a:r>
          <a:r>
            <a:rPr lang="en-US"/>
            <a:t> nhưng vẫn gặp nhiều khó khăn </a:t>
          </a:r>
          <a:r>
            <a:rPr lang="vi-VN"/>
            <a:t>.</a:t>
          </a:r>
          <a:endParaRPr lang="en-US"/>
        </a:p>
      </dgm:t>
    </dgm:pt>
    <dgm:pt modelId="{A446B1E8-F072-4063-96E4-D33DEF0F95D0}" type="parTrans" cxnId="{BCCCE4C4-ACA2-4539-9348-0A09229CD96B}">
      <dgm:prSet/>
      <dgm:spPr/>
      <dgm:t>
        <a:bodyPr/>
        <a:lstStyle/>
        <a:p>
          <a:endParaRPr lang="en-US"/>
        </a:p>
      </dgm:t>
    </dgm:pt>
    <dgm:pt modelId="{5A778ADA-63E2-4C65-85C4-9BA28CBBD421}" type="sibTrans" cxnId="{BCCCE4C4-ACA2-4539-9348-0A09229CD96B}">
      <dgm:prSet/>
      <dgm:spPr/>
      <dgm:t>
        <a:bodyPr/>
        <a:lstStyle/>
        <a:p>
          <a:endParaRPr lang="en-US"/>
        </a:p>
      </dgm:t>
    </dgm:pt>
    <dgm:pt modelId="{D87E7B87-767D-4BA0-AFCB-138FB98FC51B}">
      <dgm:prSet/>
      <dgm:spPr/>
      <dgm:t>
        <a:bodyPr/>
        <a:lstStyle/>
        <a:p>
          <a:r>
            <a:rPr lang="vi-VN"/>
            <a:t>Chưa có nền tảng quản lý </a:t>
          </a:r>
          <a:r>
            <a:rPr lang="en-US"/>
            <a:t>thông tin </a:t>
          </a:r>
          <a:r>
            <a:rPr lang="vi-VN"/>
            <a:t>và quảng bá </a:t>
          </a:r>
          <a:r>
            <a:rPr lang="en-US"/>
            <a:t>phòng trọ </a:t>
          </a:r>
          <a:r>
            <a:rPr lang="vi-VN"/>
            <a:t>hiệu quả.</a:t>
          </a:r>
          <a:endParaRPr lang="en-US"/>
        </a:p>
      </dgm:t>
    </dgm:pt>
    <dgm:pt modelId="{3D58F314-27BA-401F-939A-9FB8A1C2E62B}" type="parTrans" cxnId="{662A10AF-6867-4107-BAA6-44901FBCC255}">
      <dgm:prSet/>
      <dgm:spPr/>
      <dgm:t>
        <a:bodyPr/>
        <a:lstStyle/>
        <a:p>
          <a:endParaRPr lang="en-US"/>
        </a:p>
      </dgm:t>
    </dgm:pt>
    <dgm:pt modelId="{AFDD4B77-E525-439B-B0D4-D8C6E20639F0}" type="sibTrans" cxnId="{662A10AF-6867-4107-BAA6-44901FBCC255}">
      <dgm:prSet/>
      <dgm:spPr/>
      <dgm:t>
        <a:bodyPr/>
        <a:lstStyle/>
        <a:p>
          <a:endParaRPr lang="en-US"/>
        </a:p>
      </dgm:t>
    </dgm:pt>
    <dgm:pt modelId="{318B7E01-F2E2-46F3-8248-76CA3478B195}">
      <dgm:prSet/>
      <dgm:spPr/>
      <dgm:t>
        <a:bodyPr/>
        <a:lstStyle/>
        <a:p>
          <a:r>
            <a:rPr lang="vi-VN"/>
            <a:t>Phát</a:t>
          </a:r>
          <a:r>
            <a:rPr lang="en-US"/>
            <a:t> </a:t>
          </a:r>
          <a:r>
            <a:rPr lang="vi-VN"/>
            <a:t>triển một</a:t>
          </a:r>
          <a:r>
            <a:rPr lang="en-US"/>
            <a:t> </a:t>
          </a:r>
          <a:r>
            <a:rPr lang="vi-VN"/>
            <a:t>ứng dụng web là giải pháp phù hợp để nâng cao hiệu quả quảng bá và </a:t>
          </a:r>
          <a:r>
            <a:rPr lang="en-US"/>
            <a:t>tra cứu phòng trọ</a:t>
          </a:r>
        </a:p>
      </dgm:t>
    </dgm:pt>
    <dgm:pt modelId="{758CF7B5-47AA-4C89-B4E0-F32CEDE8C0E8}" type="parTrans" cxnId="{3887DF8D-A081-47A5-837C-C15BA274DED3}">
      <dgm:prSet/>
      <dgm:spPr/>
      <dgm:t>
        <a:bodyPr/>
        <a:lstStyle/>
        <a:p>
          <a:endParaRPr lang="en-US"/>
        </a:p>
      </dgm:t>
    </dgm:pt>
    <dgm:pt modelId="{C8B4BA63-C3E1-42CD-8874-B4C2518DB87D}" type="sibTrans" cxnId="{3887DF8D-A081-47A5-837C-C15BA274DED3}">
      <dgm:prSet/>
      <dgm:spPr/>
      <dgm:t>
        <a:bodyPr/>
        <a:lstStyle/>
        <a:p>
          <a:endParaRPr lang="en-US"/>
        </a:p>
      </dgm:t>
    </dgm:pt>
    <dgm:pt modelId="{328F6D46-6EA1-4E6C-850B-EE06DF4DB3CA}" type="pres">
      <dgm:prSet presAssocID="{BE6DD174-B04A-4E61-83F6-40C529D79175}" presName="hierChild1" presStyleCnt="0">
        <dgm:presLayoutVars>
          <dgm:chPref val="1"/>
          <dgm:dir/>
          <dgm:animOne val="branch"/>
          <dgm:animLvl val="lvl"/>
          <dgm:resizeHandles/>
        </dgm:presLayoutVars>
      </dgm:prSet>
      <dgm:spPr/>
    </dgm:pt>
    <dgm:pt modelId="{925A741A-429D-47CA-BDA7-F621A087A55F}" type="pres">
      <dgm:prSet presAssocID="{79416FA2-8527-4289-9DD6-83D59D1C52D5}" presName="hierRoot1" presStyleCnt="0"/>
      <dgm:spPr/>
    </dgm:pt>
    <dgm:pt modelId="{9DFC9306-6842-4383-A7AE-58A1AECFA3C9}" type="pres">
      <dgm:prSet presAssocID="{79416FA2-8527-4289-9DD6-83D59D1C52D5}" presName="composite" presStyleCnt="0"/>
      <dgm:spPr/>
    </dgm:pt>
    <dgm:pt modelId="{8510C86C-50A5-4BFE-9069-A4235D9088EC}" type="pres">
      <dgm:prSet presAssocID="{79416FA2-8527-4289-9DD6-83D59D1C52D5}" presName="background" presStyleLbl="node0" presStyleIdx="0" presStyleCnt="3"/>
      <dgm:spPr/>
    </dgm:pt>
    <dgm:pt modelId="{F65C8469-4C34-47ED-A838-02B6BA03614E}" type="pres">
      <dgm:prSet presAssocID="{79416FA2-8527-4289-9DD6-83D59D1C52D5}" presName="text" presStyleLbl="fgAcc0" presStyleIdx="0" presStyleCnt="3">
        <dgm:presLayoutVars>
          <dgm:chPref val="3"/>
        </dgm:presLayoutVars>
      </dgm:prSet>
      <dgm:spPr/>
    </dgm:pt>
    <dgm:pt modelId="{D43A6CA2-6D0D-4E42-9CC3-B0C8E1DE27EB}" type="pres">
      <dgm:prSet presAssocID="{79416FA2-8527-4289-9DD6-83D59D1C52D5}" presName="hierChild2" presStyleCnt="0"/>
      <dgm:spPr/>
    </dgm:pt>
    <dgm:pt modelId="{DA66040D-2E43-46D3-A51C-F0458C53A26C}" type="pres">
      <dgm:prSet presAssocID="{D87E7B87-767D-4BA0-AFCB-138FB98FC51B}" presName="hierRoot1" presStyleCnt="0"/>
      <dgm:spPr/>
    </dgm:pt>
    <dgm:pt modelId="{F84853CC-983D-400A-B886-D0C504AF3BE7}" type="pres">
      <dgm:prSet presAssocID="{D87E7B87-767D-4BA0-AFCB-138FB98FC51B}" presName="composite" presStyleCnt="0"/>
      <dgm:spPr/>
    </dgm:pt>
    <dgm:pt modelId="{AB78B474-8C87-4772-B10D-46C06D7942A0}" type="pres">
      <dgm:prSet presAssocID="{D87E7B87-767D-4BA0-AFCB-138FB98FC51B}" presName="background" presStyleLbl="node0" presStyleIdx="1" presStyleCnt="3"/>
      <dgm:spPr/>
    </dgm:pt>
    <dgm:pt modelId="{8695076B-DCB5-4F4C-B736-B139D68465EC}" type="pres">
      <dgm:prSet presAssocID="{D87E7B87-767D-4BA0-AFCB-138FB98FC51B}" presName="text" presStyleLbl="fgAcc0" presStyleIdx="1" presStyleCnt="3">
        <dgm:presLayoutVars>
          <dgm:chPref val="3"/>
        </dgm:presLayoutVars>
      </dgm:prSet>
      <dgm:spPr/>
    </dgm:pt>
    <dgm:pt modelId="{CFB802C4-6AEF-4D1D-B830-758AB1A4167E}" type="pres">
      <dgm:prSet presAssocID="{D87E7B87-767D-4BA0-AFCB-138FB98FC51B}" presName="hierChild2" presStyleCnt="0"/>
      <dgm:spPr/>
    </dgm:pt>
    <dgm:pt modelId="{A5511C64-EFE5-4459-8772-011830D4A5D9}" type="pres">
      <dgm:prSet presAssocID="{318B7E01-F2E2-46F3-8248-76CA3478B195}" presName="hierRoot1" presStyleCnt="0"/>
      <dgm:spPr/>
    </dgm:pt>
    <dgm:pt modelId="{E9EEB35B-1DA2-4419-A3AB-CD1BF20B86EB}" type="pres">
      <dgm:prSet presAssocID="{318B7E01-F2E2-46F3-8248-76CA3478B195}" presName="composite" presStyleCnt="0"/>
      <dgm:spPr/>
    </dgm:pt>
    <dgm:pt modelId="{A7BB0BA0-547C-4FEA-A597-3873494B5226}" type="pres">
      <dgm:prSet presAssocID="{318B7E01-F2E2-46F3-8248-76CA3478B195}" presName="background" presStyleLbl="node0" presStyleIdx="2" presStyleCnt="3"/>
      <dgm:spPr/>
    </dgm:pt>
    <dgm:pt modelId="{BD3CFDAE-0CEA-472C-9297-E35A36223B90}" type="pres">
      <dgm:prSet presAssocID="{318B7E01-F2E2-46F3-8248-76CA3478B195}" presName="text" presStyleLbl="fgAcc0" presStyleIdx="2" presStyleCnt="3">
        <dgm:presLayoutVars>
          <dgm:chPref val="3"/>
        </dgm:presLayoutVars>
      </dgm:prSet>
      <dgm:spPr/>
    </dgm:pt>
    <dgm:pt modelId="{D3997B2B-BDF5-43F1-8DD8-4F4F7391E649}" type="pres">
      <dgm:prSet presAssocID="{318B7E01-F2E2-46F3-8248-76CA3478B195}" presName="hierChild2" presStyleCnt="0"/>
      <dgm:spPr/>
    </dgm:pt>
  </dgm:ptLst>
  <dgm:cxnLst>
    <dgm:cxn modelId="{B76F9532-ACF9-411F-BD71-77FFC72F598E}" type="presOf" srcId="{D87E7B87-767D-4BA0-AFCB-138FB98FC51B}" destId="{8695076B-DCB5-4F4C-B736-B139D68465EC}" srcOrd="0" destOrd="0" presId="urn:microsoft.com/office/officeart/2005/8/layout/hierarchy1"/>
    <dgm:cxn modelId="{9AD4EE3F-6189-43AE-BB91-F725B5CFE09C}" type="presOf" srcId="{BE6DD174-B04A-4E61-83F6-40C529D79175}" destId="{328F6D46-6EA1-4E6C-850B-EE06DF4DB3CA}" srcOrd="0" destOrd="0" presId="urn:microsoft.com/office/officeart/2005/8/layout/hierarchy1"/>
    <dgm:cxn modelId="{30B36E46-6C98-4AB9-AE5C-33B0B38412BD}" type="presOf" srcId="{318B7E01-F2E2-46F3-8248-76CA3478B195}" destId="{BD3CFDAE-0CEA-472C-9297-E35A36223B90}" srcOrd="0" destOrd="0" presId="urn:microsoft.com/office/officeart/2005/8/layout/hierarchy1"/>
    <dgm:cxn modelId="{3887DF8D-A081-47A5-837C-C15BA274DED3}" srcId="{BE6DD174-B04A-4E61-83F6-40C529D79175}" destId="{318B7E01-F2E2-46F3-8248-76CA3478B195}" srcOrd="2" destOrd="0" parTransId="{758CF7B5-47AA-4C89-B4E0-F32CEDE8C0E8}" sibTransId="{C8B4BA63-C3E1-42CD-8874-B4C2518DB87D}"/>
    <dgm:cxn modelId="{662A10AF-6867-4107-BAA6-44901FBCC255}" srcId="{BE6DD174-B04A-4E61-83F6-40C529D79175}" destId="{D87E7B87-767D-4BA0-AFCB-138FB98FC51B}" srcOrd="1" destOrd="0" parTransId="{3D58F314-27BA-401F-939A-9FB8A1C2E62B}" sibTransId="{AFDD4B77-E525-439B-B0D4-D8C6E20639F0}"/>
    <dgm:cxn modelId="{BCCCE4C4-ACA2-4539-9348-0A09229CD96B}" srcId="{BE6DD174-B04A-4E61-83F6-40C529D79175}" destId="{79416FA2-8527-4289-9DD6-83D59D1C52D5}" srcOrd="0" destOrd="0" parTransId="{A446B1E8-F072-4063-96E4-D33DEF0F95D0}" sibTransId="{5A778ADA-63E2-4C65-85C4-9BA28CBBD421}"/>
    <dgm:cxn modelId="{24F0B9EB-FA93-47CF-BBCB-80EB6E2B9DA8}" type="presOf" srcId="{79416FA2-8527-4289-9DD6-83D59D1C52D5}" destId="{F65C8469-4C34-47ED-A838-02B6BA03614E}" srcOrd="0" destOrd="0" presId="urn:microsoft.com/office/officeart/2005/8/layout/hierarchy1"/>
    <dgm:cxn modelId="{A5DE0668-44EA-467F-B741-16DA4D6B2C59}" type="presParOf" srcId="{328F6D46-6EA1-4E6C-850B-EE06DF4DB3CA}" destId="{925A741A-429D-47CA-BDA7-F621A087A55F}" srcOrd="0" destOrd="0" presId="urn:microsoft.com/office/officeart/2005/8/layout/hierarchy1"/>
    <dgm:cxn modelId="{841407C4-ED7B-4F13-A289-B61771AE570C}" type="presParOf" srcId="{925A741A-429D-47CA-BDA7-F621A087A55F}" destId="{9DFC9306-6842-4383-A7AE-58A1AECFA3C9}" srcOrd="0" destOrd="0" presId="urn:microsoft.com/office/officeart/2005/8/layout/hierarchy1"/>
    <dgm:cxn modelId="{85582F38-CAC2-4D62-9D0F-663701977298}" type="presParOf" srcId="{9DFC9306-6842-4383-A7AE-58A1AECFA3C9}" destId="{8510C86C-50A5-4BFE-9069-A4235D9088EC}" srcOrd="0" destOrd="0" presId="urn:microsoft.com/office/officeart/2005/8/layout/hierarchy1"/>
    <dgm:cxn modelId="{4771FF11-8ABC-40E7-ABA8-033ADB50FF5C}" type="presParOf" srcId="{9DFC9306-6842-4383-A7AE-58A1AECFA3C9}" destId="{F65C8469-4C34-47ED-A838-02B6BA03614E}" srcOrd="1" destOrd="0" presId="urn:microsoft.com/office/officeart/2005/8/layout/hierarchy1"/>
    <dgm:cxn modelId="{AABB4770-D2BF-4893-8F8C-A738486422AC}" type="presParOf" srcId="{925A741A-429D-47CA-BDA7-F621A087A55F}" destId="{D43A6CA2-6D0D-4E42-9CC3-B0C8E1DE27EB}" srcOrd="1" destOrd="0" presId="urn:microsoft.com/office/officeart/2005/8/layout/hierarchy1"/>
    <dgm:cxn modelId="{5E1CA58F-12F3-401D-8E63-885A54BA1236}" type="presParOf" srcId="{328F6D46-6EA1-4E6C-850B-EE06DF4DB3CA}" destId="{DA66040D-2E43-46D3-A51C-F0458C53A26C}" srcOrd="1" destOrd="0" presId="urn:microsoft.com/office/officeart/2005/8/layout/hierarchy1"/>
    <dgm:cxn modelId="{5DE84E49-12AB-482B-A266-CFEFC21C7E8C}" type="presParOf" srcId="{DA66040D-2E43-46D3-A51C-F0458C53A26C}" destId="{F84853CC-983D-400A-B886-D0C504AF3BE7}" srcOrd="0" destOrd="0" presId="urn:microsoft.com/office/officeart/2005/8/layout/hierarchy1"/>
    <dgm:cxn modelId="{24210DCB-EDB7-4E57-9E45-C9E542F5B55B}" type="presParOf" srcId="{F84853CC-983D-400A-B886-D0C504AF3BE7}" destId="{AB78B474-8C87-4772-B10D-46C06D7942A0}" srcOrd="0" destOrd="0" presId="urn:microsoft.com/office/officeart/2005/8/layout/hierarchy1"/>
    <dgm:cxn modelId="{8D2E2A76-1E86-4415-8F75-6FA03C4AE355}" type="presParOf" srcId="{F84853CC-983D-400A-B886-D0C504AF3BE7}" destId="{8695076B-DCB5-4F4C-B736-B139D68465EC}" srcOrd="1" destOrd="0" presId="urn:microsoft.com/office/officeart/2005/8/layout/hierarchy1"/>
    <dgm:cxn modelId="{852F5A7A-A770-42A5-A009-56B957F33189}" type="presParOf" srcId="{DA66040D-2E43-46D3-A51C-F0458C53A26C}" destId="{CFB802C4-6AEF-4D1D-B830-758AB1A4167E}" srcOrd="1" destOrd="0" presId="urn:microsoft.com/office/officeart/2005/8/layout/hierarchy1"/>
    <dgm:cxn modelId="{40894324-E5F4-4F7C-BE80-07274A19F77E}" type="presParOf" srcId="{328F6D46-6EA1-4E6C-850B-EE06DF4DB3CA}" destId="{A5511C64-EFE5-4459-8772-011830D4A5D9}" srcOrd="2" destOrd="0" presId="urn:microsoft.com/office/officeart/2005/8/layout/hierarchy1"/>
    <dgm:cxn modelId="{532C0F00-104E-4B96-B603-2ED61B21AD4F}" type="presParOf" srcId="{A5511C64-EFE5-4459-8772-011830D4A5D9}" destId="{E9EEB35B-1DA2-4419-A3AB-CD1BF20B86EB}" srcOrd="0" destOrd="0" presId="urn:microsoft.com/office/officeart/2005/8/layout/hierarchy1"/>
    <dgm:cxn modelId="{1F1778EB-3E2A-4E7A-B292-D44EEF7364B7}" type="presParOf" srcId="{E9EEB35B-1DA2-4419-A3AB-CD1BF20B86EB}" destId="{A7BB0BA0-547C-4FEA-A597-3873494B5226}" srcOrd="0" destOrd="0" presId="urn:microsoft.com/office/officeart/2005/8/layout/hierarchy1"/>
    <dgm:cxn modelId="{472C34FB-52CE-4147-B6D0-257CDFB19F64}" type="presParOf" srcId="{E9EEB35B-1DA2-4419-A3AB-CD1BF20B86EB}" destId="{BD3CFDAE-0CEA-472C-9297-E35A36223B90}" srcOrd="1" destOrd="0" presId="urn:microsoft.com/office/officeart/2005/8/layout/hierarchy1"/>
    <dgm:cxn modelId="{601D3711-0895-4EED-8F0C-0B8DBFC16EF2}" type="presParOf" srcId="{A5511C64-EFE5-4459-8772-011830D4A5D9}" destId="{D3997B2B-BDF5-43F1-8DD8-4F4F7391E64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4EA079-5D94-4D17-A315-653368BD29A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C6598439-18A5-49A4-9342-D9B2F470D7FA}">
      <dgm:prSet/>
      <dgm:spPr/>
      <dgm:t>
        <a:bodyPr/>
        <a:lstStyle/>
        <a:p>
          <a:r>
            <a:rPr lang="vi-VN"/>
            <a:t>Xây dựng website: </a:t>
          </a:r>
          <a:r>
            <a:rPr lang="en-US"/>
            <a:t>Tra cứu dịch vụ phòng trọ tại thành phố Trà Vinh</a:t>
          </a:r>
          <a:r>
            <a:rPr lang="vi-VN"/>
            <a:t>.</a:t>
          </a:r>
          <a:endParaRPr lang="en-US"/>
        </a:p>
      </dgm:t>
    </dgm:pt>
    <dgm:pt modelId="{C2D8B7C9-65C6-4910-9401-ABD4FEBA10D7}" type="parTrans" cxnId="{49716C44-11E1-4301-8656-9610229B687B}">
      <dgm:prSet/>
      <dgm:spPr/>
      <dgm:t>
        <a:bodyPr/>
        <a:lstStyle/>
        <a:p>
          <a:endParaRPr lang="en-US"/>
        </a:p>
      </dgm:t>
    </dgm:pt>
    <dgm:pt modelId="{5AC1A363-E292-4D90-A6FC-7335CC56DA70}" type="sibTrans" cxnId="{49716C44-11E1-4301-8656-9610229B687B}">
      <dgm:prSet/>
      <dgm:spPr/>
      <dgm:t>
        <a:bodyPr/>
        <a:lstStyle/>
        <a:p>
          <a:endParaRPr lang="en-US"/>
        </a:p>
      </dgm:t>
    </dgm:pt>
    <dgm:pt modelId="{81CAB8F8-9FD0-4364-B1DB-7A5F988C6596}">
      <dgm:prSet/>
      <dgm:spPr/>
      <dgm:t>
        <a:bodyPr/>
        <a:lstStyle/>
        <a:p>
          <a:r>
            <a:rPr lang="vi-VN"/>
            <a:t>Quản lý thông tin: Tích hợp hệ thống quản lý cơ sở dữ liệu và </a:t>
          </a:r>
          <a:r>
            <a:rPr lang="en-US"/>
            <a:t>đánh giá từ người dùng</a:t>
          </a:r>
          <a:r>
            <a:rPr lang="vi-VN"/>
            <a:t>.</a:t>
          </a:r>
          <a:endParaRPr lang="en-US"/>
        </a:p>
      </dgm:t>
    </dgm:pt>
    <dgm:pt modelId="{D15EDF13-6292-4836-BFA4-D76A6C52AAD6}" type="parTrans" cxnId="{1224D4CF-DA1B-41EC-B556-200F60A07A63}">
      <dgm:prSet/>
      <dgm:spPr/>
      <dgm:t>
        <a:bodyPr/>
        <a:lstStyle/>
        <a:p>
          <a:endParaRPr lang="en-US"/>
        </a:p>
      </dgm:t>
    </dgm:pt>
    <dgm:pt modelId="{C803DB9B-3EBA-4B50-B58B-FD6AF1FDB1F7}" type="sibTrans" cxnId="{1224D4CF-DA1B-41EC-B556-200F60A07A63}">
      <dgm:prSet/>
      <dgm:spPr/>
      <dgm:t>
        <a:bodyPr/>
        <a:lstStyle/>
        <a:p>
          <a:endParaRPr lang="en-US"/>
        </a:p>
      </dgm:t>
    </dgm:pt>
    <dgm:pt modelId="{1A6D765F-FEE0-4C8F-B7F6-00FCA9085E1E}">
      <dgm:prSet/>
      <dgm:spPr/>
      <dgm:t>
        <a:bodyPr/>
        <a:lstStyle/>
        <a:p>
          <a:r>
            <a:rPr lang="vi-VN"/>
            <a:t>Ứng dụng thực tế: Nâng cao trải nghiệm của người dùng và cung cấp </a:t>
          </a:r>
          <a:r>
            <a:rPr lang="en-US"/>
            <a:t>nền tảng tra cứu phòng trọ</a:t>
          </a:r>
          <a:r>
            <a:rPr lang="vi-VN"/>
            <a:t> hiệu quả.</a:t>
          </a:r>
          <a:endParaRPr lang="en-US"/>
        </a:p>
      </dgm:t>
    </dgm:pt>
    <dgm:pt modelId="{CBA0F2D4-7CD1-404B-A261-8F58BFE3FE89}" type="parTrans" cxnId="{EAD97E1D-2856-4798-A989-C3569F21D7C7}">
      <dgm:prSet/>
      <dgm:spPr/>
      <dgm:t>
        <a:bodyPr/>
        <a:lstStyle/>
        <a:p>
          <a:endParaRPr lang="en-US"/>
        </a:p>
      </dgm:t>
    </dgm:pt>
    <dgm:pt modelId="{DFF38DC5-A729-440B-93D8-8BDD4345AC91}" type="sibTrans" cxnId="{EAD97E1D-2856-4798-A989-C3569F21D7C7}">
      <dgm:prSet/>
      <dgm:spPr/>
      <dgm:t>
        <a:bodyPr/>
        <a:lstStyle/>
        <a:p>
          <a:endParaRPr lang="en-US"/>
        </a:p>
      </dgm:t>
    </dgm:pt>
    <dgm:pt modelId="{72280D1A-8899-4C62-8E3C-763DAABCE190}" type="pres">
      <dgm:prSet presAssocID="{4F4EA079-5D94-4D17-A315-653368BD29A0}" presName="hierChild1" presStyleCnt="0">
        <dgm:presLayoutVars>
          <dgm:chPref val="1"/>
          <dgm:dir/>
          <dgm:animOne val="branch"/>
          <dgm:animLvl val="lvl"/>
          <dgm:resizeHandles/>
        </dgm:presLayoutVars>
      </dgm:prSet>
      <dgm:spPr/>
    </dgm:pt>
    <dgm:pt modelId="{96983C01-1320-4EBC-902C-A40327DD36F4}" type="pres">
      <dgm:prSet presAssocID="{C6598439-18A5-49A4-9342-D9B2F470D7FA}" presName="hierRoot1" presStyleCnt="0"/>
      <dgm:spPr/>
    </dgm:pt>
    <dgm:pt modelId="{F21F1BE6-0197-447B-87C1-E35969F62D0C}" type="pres">
      <dgm:prSet presAssocID="{C6598439-18A5-49A4-9342-D9B2F470D7FA}" presName="composite" presStyleCnt="0"/>
      <dgm:spPr/>
    </dgm:pt>
    <dgm:pt modelId="{5E1167E9-1FDF-40C5-89C1-A63804AA64AE}" type="pres">
      <dgm:prSet presAssocID="{C6598439-18A5-49A4-9342-D9B2F470D7FA}" presName="background" presStyleLbl="node0" presStyleIdx="0" presStyleCnt="3"/>
      <dgm:spPr/>
    </dgm:pt>
    <dgm:pt modelId="{E4A3A542-AC10-4E9D-8984-E2ED34B4C3A3}" type="pres">
      <dgm:prSet presAssocID="{C6598439-18A5-49A4-9342-D9B2F470D7FA}" presName="text" presStyleLbl="fgAcc0" presStyleIdx="0" presStyleCnt="3">
        <dgm:presLayoutVars>
          <dgm:chPref val="3"/>
        </dgm:presLayoutVars>
      </dgm:prSet>
      <dgm:spPr/>
    </dgm:pt>
    <dgm:pt modelId="{7F606619-69C6-4C32-A602-CFA94C51A648}" type="pres">
      <dgm:prSet presAssocID="{C6598439-18A5-49A4-9342-D9B2F470D7FA}" presName="hierChild2" presStyleCnt="0"/>
      <dgm:spPr/>
    </dgm:pt>
    <dgm:pt modelId="{FA89FE30-D23F-41C5-B5AD-11056C7E5634}" type="pres">
      <dgm:prSet presAssocID="{81CAB8F8-9FD0-4364-B1DB-7A5F988C6596}" presName="hierRoot1" presStyleCnt="0"/>
      <dgm:spPr/>
    </dgm:pt>
    <dgm:pt modelId="{641D5968-E734-4208-89BA-3E024DD906A7}" type="pres">
      <dgm:prSet presAssocID="{81CAB8F8-9FD0-4364-B1DB-7A5F988C6596}" presName="composite" presStyleCnt="0"/>
      <dgm:spPr/>
    </dgm:pt>
    <dgm:pt modelId="{94F1C5DE-FA32-4A99-A2C1-BBD4EED5A716}" type="pres">
      <dgm:prSet presAssocID="{81CAB8F8-9FD0-4364-B1DB-7A5F988C6596}" presName="background" presStyleLbl="node0" presStyleIdx="1" presStyleCnt="3"/>
      <dgm:spPr/>
    </dgm:pt>
    <dgm:pt modelId="{1EFEC217-47DA-4825-9DB6-25AAD33650D6}" type="pres">
      <dgm:prSet presAssocID="{81CAB8F8-9FD0-4364-B1DB-7A5F988C6596}" presName="text" presStyleLbl="fgAcc0" presStyleIdx="1" presStyleCnt="3">
        <dgm:presLayoutVars>
          <dgm:chPref val="3"/>
        </dgm:presLayoutVars>
      </dgm:prSet>
      <dgm:spPr/>
    </dgm:pt>
    <dgm:pt modelId="{A1846314-3AA7-4EF9-8B00-05F49B46792A}" type="pres">
      <dgm:prSet presAssocID="{81CAB8F8-9FD0-4364-B1DB-7A5F988C6596}" presName="hierChild2" presStyleCnt="0"/>
      <dgm:spPr/>
    </dgm:pt>
    <dgm:pt modelId="{EF104743-0468-4A8B-BD95-240683819A7A}" type="pres">
      <dgm:prSet presAssocID="{1A6D765F-FEE0-4C8F-B7F6-00FCA9085E1E}" presName="hierRoot1" presStyleCnt="0"/>
      <dgm:spPr/>
    </dgm:pt>
    <dgm:pt modelId="{2205FD6B-B3BC-4802-B10B-079C9415D402}" type="pres">
      <dgm:prSet presAssocID="{1A6D765F-FEE0-4C8F-B7F6-00FCA9085E1E}" presName="composite" presStyleCnt="0"/>
      <dgm:spPr/>
    </dgm:pt>
    <dgm:pt modelId="{48D46A1C-B473-4619-B490-9FBD24D16D5A}" type="pres">
      <dgm:prSet presAssocID="{1A6D765F-FEE0-4C8F-B7F6-00FCA9085E1E}" presName="background" presStyleLbl="node0" presStyleIdx="2" presStyleCnt="3"/>
      <dgm:spPr/>
    </dgm:pt>
    <dgm:pt modelId="{75C35F0A-BEA9-4135-8AAA-48A9535090F4}" type="pres">
      <dgm:prSet presAssocID="{1A6D765F-FEE0-4C8F-B7F6-00FCA9085E1E}" presName="text" presStyleLbl="fgAcc0" presStyleIdx="2" presStyleCnt="3">
        <dgm:presLayoutVars>
          <dgm:chPref val="3"/>
        </dgm:presLayoutVars>
      </dgm:prSet>
      <dgm:spPr/>
    </dgm:pt>
    <dgm:pt modelId="{947AFEB3-63A1-4CE4-84EE-DD69BCD8C2E1}" type="pres">
      <dgm:prSet presAssocID="{1A6D765F-FEE0-4C8F-B7F6-00FCA9085E1E}" presName="hierChild2" presStyleCnt="0"/>
      <dgm:spPr/>
    </dgm:pt>
  </dgm:ptLst>
  <dgm:cxnLst>
    <dgm:cxn modelId="{EAD97E1D-2856-4798-A989-C3569F21D7C7}" srcId="{4F4EA079-5D94-4D17-A315-653368BD29A0}" destId="{1A6D765F-FEE0-4C8F-B7F6-00FCA9085E1E}" srcOrd="2" destOrd="0" parTransId="{CBA0F2D4-7CD1-404B-A261-8F58BFE3FE89}" sibTransId="{DFF38DC5-A729-440B-93D8-8BDD4345AC91}"/>
    <dgm:cxn modelId="{C21FE327-736F-4712-94E1-E139E49B6C7A}" type="presOf" srcId="{4F4EA079-5D94-4D17-A315-653368BD29A0}" destId="{72280D1A-8899-4C62-8E3C-763DAABCE190}" srcOrd="0" destOrd="0" presId="urn:microsoft.com/office/officeart/2005/8/layout/hierarchy1"/>
    <dgm:cxn modelId="{BADA5E3A-7636-432E-9A73-B919CA3DAEED}" type="presOf" srcId="{1A6D765F-FEE0-4C8F-B7F6-00FCA9085E1E}" destId="{75C35F0A-BEA9-4135-8AAA-48A9535090F4}" srcOrd="0" destOrd="0" presId="urn:microsoft.com/office/officeart/2005/8/layout/hierarchy1"/>
    <dgm:cxn modelId="{49716C44-11E1-4301-8656-9610229B687B}" srcId="{4F4EA079-5D94-4D17-A315-653368BD29A0}" destId="{C6598439-18A5-49A4-9342-D9B2F470D7FA}" srcOrd="0" destOrd="0" parTransId="{C2D8B7C9-65C6-4910-9401-ABD4FEBA10D7}" sibTransId="{5AC1A363-E292-4D90-A6FC-7335CC56DA70}"/>
    <dgm:cxn modelId="{1DC636B0-8751-491E-AE65-0ED3118D185A}" type="presOf" srcId="{C6598439-18A5-49A4-9342-D9B2F470D7FA}" destId="{E4A3A542-AC10-4E9D-8984-E2ED34B4C3A3}" srcOrd="0" destOrd="0" presId="urn:microsoft.com/office/officeart/2005/8/layout/hierarchy1"/>
    <dgm:cxn modelId="{1224D4CF-DA1B-41EC-B556-200F60A07A63}" srcId="{4F4EA079-5D94-4D17-A315-653368BD29A0}" destId="{81CAB8F8-9FD0-4364-B1DB-7A5F988C6596}" srcOrd="1" destOrd="0" parTransId="{D15EDF13-6292-4836-BFA4-D76A6C52AAD6}" sibTransId="{C803DB9B-3EBA-4B50-B58B-FD6AF1FDB1F7}"/>
    <dgm:cxn modelId="{237335E2-32F1-4587-9898-7C722F4E399A}" type="presOf" srcId="{81CAB8F8-9FD0-4364-B1DB-7A5F988C6596}" destId="{1EFEC217-47DA-4825-9DB6-25AAD33650D6}" srcOrd="0" destOrd="0" presId="urn:microsoft.com/office/officeart/2005/8/layout/hierarchy1"/>
    <dgm:cxn modelId="{B317336B-64CA-40D3-9DDE-44766C61CE7C}" type="presParOf" srcId="{72280D1A-8899-4C62-8E3C-763DAABCE190}" destId="{96983C01-1320-4EBC-902C-A40327DD36F4}" srcOrd="0" destOrd="0" presId="urn:microsoft.com/office/officeart/2005/8/layout/hierarchy1"/>
    <dgm:cxn modelId="{B5E1F04B-2165-484A-91F0-C1D35200743C}" type="presParOf" srcId="{96983C01-1320-4EBC-902C-A40327DD36F4}" destId="{F21F1BE6-0197-447B-87C1-E35969F62D0C}" srcOrd="0" destOrd="0" presId="urn:microsoft.com/office/officeart/2005/8/layout/hierarchy1"/>
    <dgm:cxn modelId="{3B1265EB-7BF9-4BCF-8FF0-28E8A27B44DB}" type="presParOf" srcId="{F21F1BE6-0197-447B-87C1-E35969F62D0C}" destId="{5E1167E9-1FDF-40C5-89C1-A63804AA64AE}" srcOrd="0" destOrd="0" presId="urn:microsoft.com/office/officeart/2005/8/layout/hierarchy1"/>
    <dgm:cxn modelId="{B1DF885D-A3F3-4890-9553-1C070DFF689C}" type="presParOf" srcId="{F21F1BE6-0197-447B-87C1-E35969F62D0C}" destId="{E4A3A542-AC10-4E9D-8984-E2ED34B4C3A3}" srcOrd="1" destOrd="0" presId="urn:microsoft.com/office/officeart/2005/8/layout/hierarchy1"/>
    <dgm:cxn modelId="{0BDD7D33-416E-4D76-BCA7-A0B71B4B9E4C}" type="presParOf" srcId="{96983C01-1320-4EBC-902C-A40327DD36F4}" destId="{7F606619-69C6-4C32-A602-CFA94C51A648}" srcOrd="1" destOrd="0" presId="urn:microsoft.com/office/officeart/2005/8/layout/hierarchy1"/>
    <dgm:cxn modelId="{701623AB-6083-4491-B9ED-98F0979632FD}" type="presParOf" srcId="{72280D1A-8899-4C62-8E3C-763DAABCE190}" destId="{FA89FE30-D23F-41C5-B5AD-11056C7E5634}" srcOrd="1" destOrd="0" presId="urn:microsoft.com/office/officeart/2005/8/layout/hierarchy1"/>
    <dgm:cxn modelId="{FB72CC70-8713-4092-8C69-A28BFB6A6021}" type="presParOf" srcId="{FA89FE30-D23F-41C5-B5AD-11056C7E5634}" destId="{641D5968-E734-4208-89BA-3E024DD906A7}" srcOrd="0" destOrd="0" presId="urn:microsoft.com/office/officeart/2005/8/layout/hierarchy1"/>
    <dgm:cxn modelId="{8C693215-887B-4E1C-9DFE-E1E36063CBB3}" type="presParOf" srcId="{641D5968-E734-4208-89BA-3E024DD906A7}" destId="{94F1C5DE-FA32-4A99-A2C1-BBD4EED5A716}" srcOrd="0" destOrd="0" presId="urn:microsoft.com/office/officeart/2005/8/layout/hierarchy1"/>
    <dgm:cxn modelId="{55D3934D-AA22-4FA2-ADCC-49D45F94AF1B}" type="presParOf" srcId="{641D5968-E734-4208-89BA-3E024DD906A7}" destId="{1EFEC217-47DA-4825-9DB6-25AAD33650D6}" srcOrd="1" destOrd="0" presId="urn:microsoft.com/office/officeart/2005/8/layout/hierarchy1"/>
    <dgm:cxn modelId="{1EB60C3E-CBAC-4398-A258-AAC7738FF651}" type="presParOf" srcId="{FA89FE30-D23F-41C5-B5AD-11056C7E5634}" destId="{A1846314-3AA7-4EF9-8B00-05F49B46792A}" srcOrd="1" destOrd="0" presId="urn:microsoft.com/office/officeart/2005/8/layout/hierarchy1"/>
    <dgm:cxn modelId="{05BBFB61-A81B-4967-8C08-24A813A092EB}" type="presParOf" srcId="{72280D1A-8899-4C62-8E3C-763DAABCE190}" destId="{EF104743-0468-4A8B-BD95-240683819A7A}" srcOrd="2" destOrd="0" presId="urn:microsoft.com/office/officeart/2005/8/layout/hierarchy1"/>
    <dgm:cxn modelId="{7A4AA3CD-020C-4AE0-A2E6-EE242A2FA87F}" type="presParOf" srcId="{EF104743-0468-4A8B-BD95-240683819A7A}" destId="{2205FD6B-B3BC-4802-B10B-079C9415D402}" srcOrd="0" destOrd="0" presId="urn:microsoft.com/office/officeart/2005/8/layout/hierarchy1"/>
    <dgm:cxn modelId="{6160EE6F-9708-4890-A582-158AD07E4BB8}" type="presParOf" srcId="{2205FD6B-B3BC-4802-B10B-079C9415D402}" destId="{48D46A1C-B473-4619-B490-9FBD24D16D5A}" srcOrd="0" destOrd="0" presId="urn:microsoft.com/office/officeart/2005/8/layout/hierarchy1"/>
    <dgm:cxn modelId="{E325E012-B1A3-4501-8937-2F990242B5C8}" type="presParOf" srcId="{2205FD6B-B3BC-4802-B10B-079C9415D402}" destId="{75C35F0A-BEA9-4135-8AAA-48A9535090F4}" srcOrd="1" destOrd="0" presId="urn:microsoft.com/office/officeart/2005/8/layout/hierarchy1"/>
    <dgm:cxn modelId="{A774E784-F4C4-4485-ABB6-7E7F7A888384}" type="presParOf" srcId="{EF104743-0468-4A8B-BD95-240683819A7A}" destId="{947AFEB3-63A1-4CE4-84EE-DD69BCD8C2E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0C86C-50A5-4BFE-9069-A4235D9088EC}">
      <dsp:nvSpPr>
        <dsp:cNvPr id="0" name=""/>
        <dsp:cNvSpPr/>
      </dsp:nvSpPr>
      <dsp:spPr>
        <a:xfrm>
          <a:off x="0" y="1124211"/>
          <a:ext cx="2828924" cy="17963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65C8469-4C34-47ED-A838-02B6BA03614E}">
      <dsp:nvSpPr>
        <dsp:cNvPr id="0" name=""/>
        <dsp:cNvSpPr/>
      </dsp:nvSpPr>
      <dsp:spPr>
        <a:xfrm>
          <a:off x="314325" y="1422820"/>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a:t>
          </a:r>
          <a:r>
            <a:rPr lang="vi-VN" sz="2000" kern="1200"/>
            <a:t>hu cầu tìm kiếm nơi ở trọ trong các tỉnh thành như Trà Vinh ngày càng tăng cao</a:t>
          </a:r>
          <a:r>
            <a:rPr lang="en-US" sz="2000" kern="1200"/>
            <a:t> nhưng vẫn gặp nhiều khó khăn </a:t>
          </a:r>
          <a:r>
            <a:rPr lang="vi-VN" sz="2000" kern="1200"/>
            <a:t>.</a:t>
          </a:r>
          <a:endParaRPr lang="en-US" sz="2000" kern="1200"/>
        </a:p>
      </dsp:txBody>
      <dsp:txXfrm>
        <a:off x="366939" y="1475434"/>
        <a:ext cx="2723696" cy="1691139"/>
      </dsp:txXfrm>
    </dsp:sp>
    <dsp:sp modelId="{AB78B474-8C87-4772-B10D-46C06D7942A0}">
      <dsp:nvSpPr>
        <dsp:cNvPr id="0" name=""/>
        <dsp:cNvSpPr/>
      </dsp:nvSpPr>
      <dsp:spPr>
        <a:xfrm>
          <a:off x="3457574" y="1124211"/>
          <a:ext cx="2828924" cy="17963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695076B-DCB5-4F4C-B736-B139D68465EC}">
      <dsp:nvSpPr>
        <dsp:cNvPr id="0" name=""/>
        <dsp:cNvSpPr/>
      </dsp:nvSpPr>
      <dsp:spPr>
        <a:xfrm>
          <a:off x="3771899" y="1422820"/>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a:t>Chưa có nền tảng quản lý </a:t>
          </a:r>
          <a:r>
            <a:rPr lang="en-US" sz="2000" kern="1200"/>
            <a:t>thông tin </a:t>
          </a:r>
          <a:r>
            <a:rPr lang="vi-VN" sz="2000" kern="1200"/>
            <a:t>và quảng bá </a:t>
          </a:r>
          <a:r>
            <a:rPr lang="en-US" sz="2000" kern="1200"/>
            <a:t>phòng trọ </a:t>
          </a:r>
          <a:r>
            <a:rPr lang="vi-VN" sz="2000" kern="1200"/>
            <a:t>hiệu quả.</a:t>
          </a:r>
          <a:endParaRPr lang="en-US" sz="2000" kern="1200"/>
        </a:p>
      </dsp:txBody>
      <dsp:txXfrm>
        <a:off x="3824513" y="1475434"/>
        <a:ext cx="2723696" cy="1691139"/>
      </dsp:txXfrm>
    </dsp:sp>
    <dsp:sp modelId="{A7BB0BA0-547C-4FEA-A597-3873494B5226}">
      <dsp:nvSpPr>
        <dsp:cNvPr id="0" name=""/>
        <dsp:cNvSpPr/>
      </dsp:nvSpPr>
      <dsp:spPr>
        <a:xfrm>
          <a:off x="6915149" y="1124211"/>
          <a:ext cx="2828924" cy="179636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D3CFDAE-0CEA-472C-9297-E35A36223B90}">
      <dsp:nvSpPr>
        <dsp:cNvPr id="0" name=""/>
        <dsp:cNvSpPr/>
      </dsp:nvSpPr>
      <dsp:spPr>
        <a:xfrm>
          <a:off x="7229475" y="1422820"/>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a:t>Phát</a:t>
          </a:r>
          <a:r>
            <a:rPr lang="en-US" sz="2000" kern="1200"/>
            <a:t> </a:t>
          </a:r>
          <a:r>
            <a:rPr lang="vi-VN" sz="2000" kern="1200"/>
            <a:t>triển một</a:t>
          </a:r>
          <a:r>
            <a:rPr lang="en-US" sz="2000" kern="1200"/>
            <a:t> </a:t>
          </a:r>
          <a:r>
            <a:rPr lang="vi-VN" sz="2000" kern="1200"/>
            <a:t>ứng dụng web là giải pháp phù hợp để nâng cao hiệu quả quảng bá và </a:t>
          </a:r>
          <a:r>
            <a:rPr lang="en-US" sz="2000" kern="1200"/>
            <a:t>tra cứu phòng trọ</a:t>
          </a:r>
        </a:p>
      </dsp:txBody>
      <dsp:txXfrm>
        <a:off x="7282089" y="1475434"/>
        <a:ext cx="2723696" cy="169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167E9-1FDF-40C5-89C1-A63804AA64AE}">
      <dsp:nvSpPr>
        <dsp:cNvPr id="0" name=""/>
        <dsp:cNvSpPr/>
      </dsp:nvSpPr>
      <dsp:spPr>
        <a:xfrm>
          <a:off x="0" y="1124211"/>
          <a:ext cx="2828924" cy="17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A3A542-AC10-4E9D-8984-E2ED34B4C3A3}">
      <dsp:nvSpPr>
        <dsp:cNvPr id="0" name=""/>
        <dsp:cNvSpPr/>
      </dsp:nvSpPr>
      <dsp:spPr>
        <a:xfrm>
          <a:off x="314325" y="1422820"/>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a:t>Xây dựng website: </a:t>
          </a:r>
          <a:r>
            <a:rPr lang="en-US" sz="2000" kern="1200"/>
            <a:t>Tra cứu dịch vụ phòng trọ tại thành phố Trà Vinh</a:t>
          </a:r>
          <a:r>
            <a:rPr lang="vi-VN" sz="2000" kern="1200"/>
            <a:t>.</a:t>
          </a:r>
          <a:endParaRPr lang="en-US" sz="2000" kern="1200"/>
        </a:p>
      </dsp:txBody>
      <dsp:txXfrm>
        <a:off x="366939" y="1475434"/>
        <a:ext cx="2723696" cy="1691139"/>
      </dsp:txXfrm>
    </dsp:sp>
    <dsp:sp modelId="{94F1C5DE-FA32-4A99-A2C1-BBD4EED5A716}">
      <dsp:nvSpPr>
        <dsp:cNvPr id="0" name=""/>
        <dsp:cNvSpPr/>
      </dsp:nvSpPr>
      <dsp:spPr>
        <a:xfrm>
          <a:off x="3457574" y="1124211"/>
          <a:ext cx="2828924" cy="17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FEC217-47DA-4825-9DB6-25AAD33650D6}">
      <dsp:nvSpPr>
        <dsp:cNvPr id="0" name=""/>
        <dsp:cNvSpPr/>
      </dsp:nvSpPr>
      <dsp:spPr>
        <a:xfrm>
          <a:off x="3771900" y="1422820"/>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a:t>Quản lý thông tin: Tích hợp hệ thống quản lý cơ sở dữ liệu và </a:t>
          </a:r>
          <a:r>
            <a:rPr lang="en-US" sz="2000" kern="1200"/>
            <a:t>đánh giá từ người dùng</a:t>
          </a:r>
          <a:r>
            <a:rPr lang="vi-VN" sz="2000" kern="1200"/>
            <a:t>.</a:t>
          </a:r>
          <a:endParaRPr lang="en-US" sz="2000" kern="1200"/>
        </a:p>
      </dsp:txBody>
      <dsp:txXfrm>
        <a:off x="3824514" y="1475434"/>
        <a:ext cx="2723696" cy="1691139"/>
      </dsp:txXfrm>
    </dsp:sp>
    <dsp:sp modelId="{48D46A1C-B473-4619-B490-9FBD24D16D5A}">
      <dsp:nvSpPr>
        <dsp:cNvPr id="0" name=""/>
        <dsp:cNvSpPr/>
      </dsp:nvSpPr>
      <dsp:spPr>
        <a:xfrm>
          <a:off x="6915149" y="1124211"/>
          <a:ext cx="2828924" cy="17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35F0A-BEA9-4135-8AAA-48A9535090F4}">
      <dsp:nvSpPr>
        <dsp:cNvPr id="0" name=""/>
        <dsp:cNvSpPr/>
      </dsp:nvSpPr>
      <dsp:spPr>
        <a:xfrm>
          <a:off x="7229475" y="1422820"/>
          <a:ext cx="2828924" cy="179636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a:t>Ứng dụng thực tế: Nâng cao trải nghiệm của người dùng và cung cấp </a:t>
          </a:r>
          <a:r>
            <a:rPr lang="en-US" sz="2000" kern="1200"/>
            <a:t>nền tảng tra cứu phòng trọ</a:t>
          </a:r>
          <a:r>
            <a:rPr lang="vi-VN" sz="2000" kern="1200"/>
            <a:t> hiệu quả.</a:t>
          </a:r>
          <a:endParaRPr lang="en-US" sz="2000" kern="1200"/>
        </a:p>
      </dsp:txBody>
      <dsp:txXfrm>
        <a:off x="7282089" y="1475434"/>
        <a:ext cx="2723696" cy="1691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5A785B-D11D-476E-8FE3-B9A32AAEF3ED}" type="datetimeFigureOut">
              <a:rPr lang="en-US" smtClean="0"/>
              <a:t>1/8/2025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5BAD6D-9C3B-46AE-9ED7-53C2ADD3C885}" type="slidenum">
              <a:rPr lang="en-US" smtClean="0"/>
              <a:t>‹#›</a:t>
            </a:fld>
            <a:endParaRPr lang="en-US" dirty="0"/>
          </a:p>
        </p:txBody>
      </p:sp>
    </p:spTree>
    <p:extLst>
      <p:ext uri="{BB962C8B-B14F-4D97-AF65-F5344CB8AC3E}">
        <p14:creationId xmlns:p14="http://schemas.microsoft.com/office/powerpoint/2010/main" val="4011419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6EEAB-DFFE-48A0-95F8-1347266830D1}" type="datetimeFigureOut">
              <a:rPr lang="en-US" smtClean="0"/>
              <a:t>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C1AB1-D682-4F2C-8579-D9DF0DCC073A}" type="slidenum">
              <a:rPr lang="en-US" smtClean="0"/>
              <a:t>‹#›</a:t>
            </a:fld>
            <a:endParaRPr lang="en-US" dirty="0"/>
          </a:p>
        </p:txBody>
      </p:sp>
    </p:spTree>
    <p:extLst>
      <p:ext uri="{BB962C8B-B14F-4D97-AF65-F5344CB8AC3E}">
        <p14:creationId xmlns:p14="http://schemas.microsoft.com/office/powerpoint/2010/main" val="241075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2513012" y="1371600"/>
            <a:ext cx="7162800" cy="4114800"/>
          </a:xfrm>
          <a:prstGeom prst="rect">
            <a:avLst/>
          </a:prstGeom>
          <a:gradFill>
            <a:gsLst>
              <a:gs pos="417">
                <a:schemeClr val="bg2">
                  <a:lumMod val="35000"/>
                  <a:lumOff val="65000"/>
                </a:schemeClr>
              </a:gs>
              <a:gs pos="100000">
                <a:schemeClr val="bg2"/>
              </a:gs>
            </a:gsLst>
            <a:lin ang="5400000" scaled="0"/>
          </a:gradFill>
          <a:ln w="152400">
            <a:solidFill>
              <a:srgbClr val="FFFFFF"/>
            </a:solid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804160" y="1557867"/>
            <a:ext cx="6583680" cy="2560320"/>
          </a:xfrm>
        </p:spPr>
        <p:txBody>
          <a:bodyPr anchor="b">
            <a:normAutofit/>
          </a:bodyPr>
          <a:lstStyle>
            <a:lvl1pPr algn="ctr">
              <a:lnSpc>
                <a:spcPct val="80000"/>
              </a:lnSpc>
              <a:defRPr sz="6600"/>
            </a:lvl1pPr>
          </a:lstStyle>
          <a:p>
            <a:r>
              <a:rPr lang="en-US"/>
              <a:t>Click to edit Master title style</a:t>
            </a:r>
            <a:endParaRPr lang="en-US" dirty="0"/>
          </a:p>
        </p:txBody>
      </p:sp>
      <p:sp>
        <p:nvSpPr>
          <p:cNvPr id="3" name="Subtitle 2"/>
          <p:cNvSpPr>
            <a:spLocks noGrp="1"/>
          </p:cNvSpPr>
          <p:nvPr>
            <p:ph type="subTitle" idx="1"/>
          </p:nvPr>
        </p:nvSpPr>
        <p:spPr>
          <a:xfrm>
            <a:off x="2804160" y="4185919"/>
            <a:ext cx="6583680" cy="1097278"/>
          </a:xfrm>
        </p:spPr>
        <p:txBody>
          <a:bodyPr>
            <a:normAutofit/>
          </a:bodyPr>
          <a:lstStyle>
            <a:lvl1pPr marL="0" indent="0" algn="ctr">
              <a:spcBef>
                <a:spcPts val="120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6849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B1BD3024-A370-4736-A073-CFE51D74BDB4}" type="datetimeFigureOut">
              <a:rPr lang="en-US" smtClean="0"/>
              <a:t>1/8/2025</a:t>
            </a:fld>
            <a:endParaRPr lang="en-US"/>
          </a:p>
        </p:txBody>
      </p:sp>
      <p:sp>
        <p:nvSpPr>
          <p:cNvPr id="4" name="Slide Number Placeholder 3"/>
          <p:cNvSpPr>
            <a:spLocks noGrp="1"/>
          </p:cNvSpPr>
          <p:nvPr>
            <p:ph type="sldNum" sz="quarter" idx="12"/>
          </p:nvPr>
        </p:nvSpPr>
        <p:spPr/>
        <p:txBody>
          <a:bodyPr/>
          <a:lstStyle/>
          <a:p>
            <a:fld id="{5E3DCFCC-8C7B-4574-91B2-C3342261C6C2}" type="slidenum">
              <a:rPr lang="en-US" smtClean="0"/>
              <a:t>‹#›</a:t>
            </a:fld>
            <a:endParaRPr lang="en-US"/>
          </a:p>
        </p:txBody>
      </p:sp>
    </p:spTree>
    <p:extLst>
      <p:ext uri="{BB962C8B-B14F-4D97-AF65-F5344CB8AC3E}">
        <p14:creationId xmlns:p14="http://schemas.microsoft.com/office/powerpoint/2010/main" val="309224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11067" y="1143000"/>
            <a:ext cx="3471334" cy="2285999"/>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09599" y="982132"/>
            <a:ext cx="6995160" cy="507492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11067" y="3513665"/>
            <a:ext cx="3471333" cy="210312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1BD3024-A370-4736-A073-CFE51D74BDB4}" type="datetimeFigureOut">
              <a:rPr lang="en-US" smtClean="0"/>
              <a:t>1/8/2025</a:t>
            </a:fld>
            <a:endParaRPr lang="en-US"/>
          </a:p>
        </p:txBody>
      </p:sp>
      <p:sp>
        <p:nvSpPr>
          <p:cNvPr id="7" name="Slide Number Placeholder 6"/>
          <p:cNvSpPr>
            <a:spLocks noGrp="1"/>
          </p:cNvSpPr>
          <p:nvPr>
            <p:ph type="sldNum" sz="quarter" idx="12"/>
          </p:nvPr>
        </p:nvSpPr>
        <p:spPr/>
        <p:txBody>
          <a:bodyPr/>
          <a:lstStyle/>
          <a:p>
            <a:fld id="{5E3DCFCC-8C7B-4574-91B2-C3342261C6C2}" type="slidenum">
              <a:rPr lang="en-US" smtClean="0"/>
              <a:t>‹#›</a:t>
            </a:fld>
            <a:endParaRPr lang="en-US"/>
          </a:p>
        </p:txBody>
      </p:sp>
    </p:spTree>
    <p:extLst>
      <p:ext uri="{BB962C8B-B14F-4D97-AF65-F5344CB8AC3E}">
        <p14:creationId xmlns:p14="http://schemas.microsoft.com/office/powerpoint/2010/main" val="375345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11067" y="1143000"/>
            <a:ext cx="3471334" cy="2285999"/>
          </a:xfrm>
        </p:spPr>
        <p:txBody>
          <a:bodyPr anchor="b"/>
          <a:lstStyle>
            <a:lvl1pPr>
              <a:defRPr sz="3200"/>
            </a:lvl1pPr>
          </a:lstStyle>
          <a:p>
            <a:r>
              <a:rPr lang="en-US"/>
              <a:t>Click to edit Master title style</a:t>
            </a:r>
            <a:endParaRPr lang="en-US" dirty="0"/>
          </a:p>
        </p:txBody>
      </p:sp>
      <p:sp>
        <p:nvSpPr>
          <p:cNvPr id="8" name="Rectangle 7"/>
          <p:cNvSpPr/>
          <p:nvPr/>
        </p:nvSpPr>
        <p:spPr bwMode="ltGray">
          <a:xfrm>
            <a:off x="694265" y="1051560"/>
            <a:ext cx="6858000" cy="4937760"/>
          </a:xfrm>
          <a:prstGeom prst="rect">
            <a:avLst/>
          </a:prstGeom>
          <a:solidFill>
            <a:schemeClr val="bg1"/>
          </a:solidFill>
          <a:ln w="152400">
            <a:solidFill>
              <a:srgbClr val="FFFFFF"/>
            </a:solid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772051" y="1143000"/>
            <a:ext cx="6686024" cy="4754880"/>
          </a:xfrm>
          <a:solidFill>
            <a:schemeClr val="bg2">
              <a:lumMod val="40000"/>
              <a:lumOff val="60000"/>
            </a:schemeClr>
          </a:solidFill>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111067" y="3513665"/>
            <a:ext cx="3471333" cy="210312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Footer Placeholder 9"/>
          <p:cNvSpPr>
            <a:spLocks noGrp="1"/>
          </p:cNvSpPr>
          <p:nvPr>
            <p:ph type="ftr" sz="quarter" idx="11"/>
          </p:nvPr>
        </p:nvSpPr>
        <p:spPr/>
        <p:txBody>
          <a:bodyPr/>
          <a:lstStyle/>
          <a:p>
            <a:r>
              <a:rPr lang="en-US" dirty="0"/>
              <a:t>Add a footer</a:t>
            </a:r>
          </a:p>
        </p:txBody>
      </p:sp>
      <p:sp>
        <p:nvSpPr>
          <p:cNvPr id="9" name="Date Placeholder 8"/>
          <p:cNvSpPr>
            <a:spLocks noGrp="1"/>
          </p:cNvSpPr>
          <p:nvPr>
            <p:ph type="dt" sz="half" idx="10"/>
          </p:nvPr>
        </p:nvSpPr>
        <p:spPr/>
        <p:txBody>
          <a:bodyPr/>
          <a:lstStyle/>
          <a:p>
            <a:fld id="{B1BD3024-A370-4736-A073-CFE51D74BDB4}" type="datetimeFigureOut">
              <a:rPr lang="en-US" smtClean="0"/>
              <a:pPr/>
              <a:t>1/8/2025</a:t>
            </a:fld>
            <a:endParaRPr lang="en-US"/>
          </a:p>
        </p:txBody>
      </p:sp>
      <p:sp>
        <p:nvSpPr>
          <p:cNvPr id="11" name="Slide Number Placeholder 10"/>
          <p:cNvSpPr>
            <a:spLocks noGrp="1"/>
          </p:cNvSpPr>
          <p:nvPr>
            <p:ph type="sldNum" sz="quarter" idx="12"/>
          </p:nvPr>
        </p:nvSpPr>
        <p:spPr/>
        <p:txBody>
          <a:bodyPr/>
          <a:lstStyle/>
          <a:p>
            <a:fld id="{5E3DCFCC-8C7B-4574-91B2-C3342261C6C2}" type="slidenum">
              <a:rPr lang="en-US" smtClean="0"/>
              <a:pPr/>
              <a:t>‹#›</a:t>
            </a:fld>
            <a:endParaRPr lang="en-US"/>
          </a:p>
        </p:txBody>
      </p:sp>
    </p:spTree>
    <p:extLst>
      <p:ext uri="{BB962C8B-B14F-4D97-AF65-F5344CB8AC3E}">
        <p14:creationId xmlns:p14="http://schemas.microsoft.com/office/powerpoint/2010/main" val="318692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bwMode="ltGray">
          <a:xfrm>
            <a:off x="-1" y="457200"/>
            <a:ext cx="12188826" cy="1270000"/>
          </a:xfrm>
          <a:prstGeom prst="rect">
            <a:avLst/>
          </a:prstGeom>
          <a:gradFill>
            <a:gsLst>
              <a:gs pos="417">
                <a:schemeClr val="bg2">
                  <a:lumMod val="20000"/>
                  <a:lumOff val="80000"/>
                </a:schemeClr>
              </a:gs>
              <a:gs pos="100000">
                <a:schemeClr val="bg2"/>
              </a:gs>
            </a:gsLst>
            <a:lin ang="5400000" scaled="0"/>
          </a:gradFill>
          <a:ln w="152400">
            <a:noFill/>
            <a:miter lim="800000"/>
          </a:ln>
          <a:scene3d>
            <a:camera prst="orthographicFront"/>
            <a:lightRig rig="threePt" dir="t"/>
          </a:scene3d>
          <a:sp3d>
            <a:contourClr>
              <a:srgbClr val="B0BCB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bwMode="ltGray">
          <a:xfrm>
            <a:off x="0" y="1697736"/>
            <a:ext cx="12188825" cy="54864"/>
          </a:xfrm>
          <a:prstGeom prst="rect">
            <a:avLst/>
          </a:prstGeom>
          <a:solidFill>
            <a:schemeClr val="bg1"/>
          </a:solidFill>
          <a:ln w="152400">
            <a:no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bwMode="ltGray">
          <a:xfrm>
            <a:off x="0" y="457200"/>
            <a:ext cx="12188825" cy="54864"/>
          </a:xfrm>
          <a:prstGeom prst="rect">
            <a:avLst/>
          </a:prstGeom>
          <a:solidFill>
            <a:schemeClr val="bg1"/>
          </a:solidFill>
          <a:ln w="152400">
            <a:no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B1BD3024-A370-4736-A073-CFE51D74BDB4}" type="datetimeFigureOut">
              <a:rPr lang="en-US" smtClean="0"/>
              <a:t>1/8/2025</a:t>
            </a:fld>
            <a:endParaRPr lang="en-US"/>
          </a:p>
        </p:txBody>
      </p:sp>
      <p:sp>
        <p:nvSpPr>
          <p:cNvPr id="6" name="Slide Number Placeholder 5"/>
          <p:cNvSpPr>
            <a:spLocks noGrp="1"/>
          </p:cNvSpPr>
          <p:nvPr>
            <p:ph type="sldNum" sz="quarter" idx="12"/>
          </p:nvPr>
        </p:nvSpPr>
        <p:spPr/>
        <p:txBody>
          <a:bodyPr/>
          <a:lstStyle/>
          <a:p>
            <a:fld id="{5E3DCFCC-8C7B-4574-91B2-C3342261C6C2}" type="slidenum">
              <a:rPr lang="en-US" smtClean="0"/>
              <a:t>‹#›</a:t>
            </a:fld>
            <a:endParaRPr lang="en-US"/>
          </a:p>
        </p:txBody>
      </p:sp>
    </p:spTree>
    <p:extLst>
      <p:ext uri="{BB962C8B-B14F-4D97-AF65-F5344CB8AC3E}">
        <p14:creationId xmlns:p14="http://schemas.microsoft.com/office/powerpoint/2010/main" val="244807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846666"/>
            <a:ext cx="1828800" cy="55541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798" y="846666"/>
            <a:ext cx="7863840" cy="5554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B1BD3024-A370-4736-A073-CFE51D74BDB4}" type="datetimeFigureOut">
              <a:rPr lang="en-US" smtClean="0"/>
              <a:t>1/8/2025</a:t>
            </a:fld>
            <a:endParaRPr lang="en-US"/>
          </a:p>
        </p:txBody>
      </p:sp>
      <p:sp>
        <p:nvSpPr>
          <p:cNvPr id="6" name="Slide Number Placeholder 5"/>
          <p:cNvSpPr>
            <a:spLocks noGrp="1"/>
          </p:cNvSpPr>
          <p:nvPr>
            <p:ph type="sldNum" sz="quarter" idx="12"/>
          </p:nvPr>
        </p:nvSpPr>
        <p:spPr/>
        <p:txBody>
          <a:bodyPr/>
          <a:lstStyle/>
          <a:p>
            <a:fld id="{5E3DCFCC-8C7B-4574-91B2-C3342261C6C2}" type="slidenum">
              <a:rPr lang="en-US" smtClean="0"/>
              <a:t>‹#›</a:t>
            </a:fld>
            <a:endParaRPr lang="en-US"/>
          </a:p>
        </p:txBody>
      </p:sp>
    </p:spTree>
    <p:extLst>
      <p:ext uri="{BB962C8B-B14F-4D97-AF65-F5344CB8AC3E}">
        <p14:creationId xmlns:p14="http://schemas.microsoft.com/office/powerpoint/2010/main" val="153300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bwMode="ltGray">
          <a:xfrm>
            <a:off x="-1" y="457200"/>
            <a:ext cx="12188826" cy="1270000"/>
          </a:xfrm>
          <a:prstGeom prst="rect">
            <a:avLst/>
          </a:prstGeom>
          <a:gradFill>
            <a:gsLst>
              <a:gs pos="417">
                <a:schemeClr val="bg2">
                  <a:lumMod val="20000"/>
                  <a:lumOff val="80000"/>
                </a:schemeClr>
              </a:gs>
              <a:gs pos="100000">
                <a:schemeClr val="bg2"/>
              </a:gs>
            </a:gsLst>
            <a:lin ang="5400000" scaled="0"/>
          </a:gradFill>
          <a:ln w="152400">
            <a:noFill/>
            <a:miter lim="800000"/>
          </a:ln>
          <a:scene3d>
            <a:camera prst="orthographicFront"/>
            <a:lightRig rig="threePt" dir="t"/>
          </a:scene3d>
          <a:sp3d>
            <a:contourClr>
              <a:srgbClr val="B0BCB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bwMode="ltGray">
          <a:xfrm>
            <a:off x="0" y="1697736"/>
            <a:ext cx="12188825" cy="54864"/>
          </a:xfrm>
          <a:prstGeom prst="rect">
            <a:avLst/>
          </a:prstGeom>
          <a:solidFill>
            <a:schemeClr val="bg1"/>
          </a:solidFill>
          <a:ln w="152400">
            <a:no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bwMode="ltGray">
          <a:xfrm>
            <a:off x="0" y="457200"/>
            <a:ext cx="12188825" cy="54864"/>
          </a:xfrm>
          <a:prstGeom prst="rect">
            <a:avLst/>
          </a:prstGeom>
          <a:solidFill>
            <a:schemeClr val="bg1"/>
          </a:solidFill>
          <a:ln w="152400">
            <a:no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B1BD3024-A370-4736-A073-CFE51D74BDB4}" type="datetimeFigureOut">
              <a:rPr lang="en-US" smtClean="0"/>
              <a:t>1/8/2025</a:t>
            </a:fld>
            <a:endParaRPr lang="en-US"/>
          </a:p>
        </p:txBody>
      </p:sp>
      <p:sp>
        <p:nvSpPr>
          <p:cNvPr id="6" name="Slide Number Placeholder 5"/>
          <p:cNvSpPr>
            <a:spLocks noGrp="1"/>
          </p:cNvSpPr>
          <p:nvPr>
            <p:ph type="sldNum" sz="quarter" idx="12"/>
          </p:nvPr>
        </p:nvSpPr>
        <p:spPr/>
        <p:txBody>
          <a:bodyPr/>
          <a:lstStyle/>
          <a:p>
            <a:fld id="{5E3DCFCC-8C7B-4574-91B2-C3342261C6C2}" type="slidenum">
              <a:rPr lang="en-US" smtClean="0"/>
              <a:t>‹#›</a:t>
            </a:fld>
            <a:endParaRPr lang="en-US"/>
          </a:p>
        </p:txBody>
      </p:sp>
    </p:spTree>
    <p:extLst>
      <p:ext uri="{BB962C8B-B14F-4D97-AF65-F5344CB8AC3E}">
        <p14:creationId xmlns:p14="http://schemas.microsoft.com/office/powerpoint/2010/main" val="37605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5334000" y="762000"/>
            <a:ext cx="6400800" cy="3340100"/>
          </a:xfrm>
          <a:prstGeom prst="rect">
            <a:avLst/>
          </a:prstGeom>
          <a:gradFill>
            <a:gsLst>
              <a:gs pos="417">
                <a:schemeClr val="bg2">
                  <a:lumMod val="35000"/>
                  <a:lumOff val="65000"/>
                </a:schemeClr>
              </a:gs>
              <a:gs pos="100000">
                <a:schemeClr val="bg2"/>
              </a:gs>
            </a:gsLst>
            <a:lin ang="5400000" scaled="0"/>
          </a:gradFill>
          <a:ln w="152400">
            <a:solidFill>
              <a:srgbClr val="FFFFFF"/>
            </a:solid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4040" y="1016001"/>
            <a:ext cx="5760720" cy="1828800"/>
          </a:xfrm>
        </p:spPr>
        <p:txBody>
          <a:bodyPr anchor="b">
            <a:normAutofit/>
          </a:bodyPr>
          <a:lstStyle>
            <a:lvl1pPr algn="ctr">
              <a:lnSpc>
                <a:spcPct val="80000"/>
              </a:lnSpc>
              <a:defRPr sz="5400"/>
            </a:lvl1pPr>
          </a:lstStyle>
          <a:p>
            <a:r>
              <a:rPr lang="en-US"/>
              <a:t>Click to edit Master title style</a:t>
            </a:r>
            <a:endParaRPr lang="en-US" dirty="0"/>
          </a:p>
        </p:txBody>
      </p:sp>
      <p:sp>
        <p:nvSpPr>
          <p:cNvPr id="3" name="Text Placeholder 2"/>
          <p:cNvSpPr>
            <a:spLocks noGrp="1"/>
          </p:cNvSpPr>
          <p:nvPr>
            <p:ph type="body" idx="1"/>
          </p:nvPr>
        </p:nvSpPr>
        <p:spPr>
          <a:xfrm>
            <a:off x="5654040" y="2980267"/>
            <a:ext cx="5760720" cy="914400"/>
          </a:xfrm>
        </p:spPr>
        <p:txBody>
          <a:bodyPr>
            <a:normAutofit/>
          </a:bodyPr>
          <a:lstStyle>
            <a:lvl1pPr marL="0" indent="0" algn="ctr">
              <a:spcBef>
                <a:spcPts val="120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7167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ummer Section Header">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5334000" y="762000"/>
            <a:ext cx="6400800" cy="3340100"/>
          </a:xfrm>
          <a:prstGeom prst="rect">
            <a:avLst/>
          </a:prstGeom>
          <a:gradFill>
            <a:gsLst>
              <a:gs pos="417">
                <a:schemeClr val="bg2">
                  <a:lumMod val="35000"/>
                  <a:lumOff val="65000"/>
                </a:schemeClr>
              </a:gs>
              <a:gs pos="100000">
                <a:schemeClr val="bg2"/>
              </a:gs>
            </a:gsLst>
            <a:lin ang="5400000" scaled="0"/>
          </a:gradFill>
          <a:ln w="152400">
            <a:solidFill>
              <a:srgbClr val="FFFFFF"/>
            </a:solid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4040" y="1016001"/>
            <a:ext cx="5760720" cy="1828800"/>
          </a:xfrm>
        </p:spPr>
        <p:txBody>
          <a:bodyPr anchor="b">
            <a:normAutofit/>
          </a:bodyPr>
          <a:lstStyle>
            <a:lvl1pPr algn="ctr">
              <a:lnSpc>
                <a:spcPct val="80000"/>
              </a:lnSpc>
              <a:defRPr sz="5400"/>
            </a:lvl1pPr>
          </a:lstStyle>
          <a:p>
            <a:r>
              <a:rPr lang="en-US"/>
              <a:t>Click to edit Master title style</a:t>
            </a:r>
            <a:endParaRPr lang="en-US" dirty="0"/>
          </a:p>
        </p:txBody>
      </p:sp>
      <p:sp>
        <p:nvSpPr>
          <p:cNvPr id="3" name="Text Placeholder 2"/>
          <p:cNvSpPr>
            <a:spLocks noGrp="1"/>
          </p:cNvSpPr>
          <p:nvPr>
            <p:ph type="body" idx="1"/>
          </p:nvPr>
        </p:nvSpPr>
        <p:spPr>
          <a:xfrm>
            <a:off x="5654040" y="2980267"/>
            <a:ext cx="5760720" cy="914400"/>
          </a:xfrm>
        </p:spPr>
        <p:txBody>
          <a:bodyPr>
            <a:normAutofit/>
          </a:bodyPr>
          <a:lstStyle>
            <a:lvl1pPr marL="0" indent="0" algn="ctr">
              <a:spcBef>
                <a:spcPts val="120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9212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Autumn Section Header">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5334000" y="762000"/>
            <a:ext cx="6400800" cy="3340100"/>
          </a:xfrm>
          <a:prstGeom prst="rect">
            <a:avLst/>
          </a:prstGeom>
          <a:gradFill>
            <a:gsLst>
              <a:gs pos="417">
                <a:schemeClr val="bg2">
                  <a:lumMod val="35000"/>
                  <a:lumOff val="65000"/>
                </a:schemeClr>
              </a:gs>
              <a:gs pos="100000">
                <a:schemeClr val="bg2"/>
              </a:gs>
            </a:gsLst>
            <a:lin ang="5400000" scaled="0"/>
          </a:gradFill>
          <a:ln w="152400">
            <a:solidFill>
              <a:srgbClr val="FFFFFF"/>
            </a:solid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4040" y="1016001"/>
            <a:ext cx="5760720" cy="1828800"/>
          </a:xfrm>
        </p:spPr>
        <p:txBody>
          <a:bodyPr anchor="b">
            <a:normAutofit/>
          </a:bodyPr>
          <a:lstStyle>
            <a:lvl1pPr algn="ctr">
              <a:lnSpc>
                <a:spcPct val="80000"/>
              </a:lnSpc>
              <a:defRPr sz="5400"/>
            </a:lvl1pPr>
          </a:lstStyle>
          <a:p>
            <a:r>
              <a:rPr lang="en-US"/>
              <a:t>Click to edit Master title style</a:t>
            </a:r>
            <a:endParaRPr lang="en-US" dirty="0"/>
          </a:p>
        </p:txBody>
      </p:sp>
      <p:sp>
        <p:nvSpPr>
          <p:cNvPr id="3" name="Text Placeholder 2"/>
          <p:cNvSpPr>
            <a:spLocks noGrp="1"/>
          </p:cNvSpPr>
          <p:nvPr>
            <p:ph type="body" idx="1"/>
          </p:nvPr>
        </p:nvSpPr>
        <p:spPr>
          <a:xfrm>
            <a:off x="5654040" y="2980267"/>
            <a:ext cx="5760720" cy="914400"/>
          </a:xfrm>
        </p:spPr>
        <p:txBody>
          <a:bodyPr>
            <a:normAutofit/>
          </a:bodyPr>
          <a:lstStyle>
            <a:lvl1pPr marL="0" indent="0" algn="ctr">
              <a:spcBef>
                <a:spcPts val="120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0454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Winter Section Header">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5334000" y="762000"/>
            <a:ext cx="6400800" cy="3340100"/>
          </a:xfrm>
          <a:prstGeom prst="rect">
            <a:avLst/>
          </a:prstGeom>
          <a:gradFill>
            <a:gsLst>
              <a:gs pos="417">
                <a:schemeClr val="bg2">
                  <a:lumMod val="35000"/>
                  <a:lumOff val="65000"/>
                </a:schemeClr>
              </a:gs>
              <a:gs pos="100000">
                <a:schemeClr val="bg2"/>
              </a:gs>
            </a:gsLst>
            <a:lin ang="5400000" scaled="0"/>
          </a:gradFill>
          <a:ln w="152400">
            <a:solidFill>
              <a:srgbClr val="FFFFFF"/>
            </a:solid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4040" y="1016001"/>
            <a:ext cx="5760720" cy="1828800"/>
          </a:xfrm>
        </p:spPr>
        <p:txBody>
          <a:bodyPr anchor="b">
            <a:normAutofit/>
          </a:bodyPr>
          <a:lstStyle>
            <a:lvl1pPr algn="ctr">
              <a:lnSpc>
                <a:spcPct val="80000"/>
              </a:lnSpc>
              <a:defRPr sz="5400"/>
            </a:lvl1pPr>
          </a:lstStyle>
          <a:p>
            <a:r>
              <a:rPr lang="en-US"/>
              <a:t>Click to edit Master title style</a:t>
            </a:r>
            <a:endParaRPr lang="en-US" dirty="0"/>
          </a:p>
        </p:txBody>
      </p:sp>
      <p:sp>
        <p:nvSpPr>
          <p:cNvPr id="3" name="Text Placeholder 2"/>
          <p:cNvSpPr>
            <a:spLocks noGrp="1"/>
          </p:cNvSpPr>
          <p:nvPr>
            <p:ph type="body" idx="1"/>
          </p:nvPr>
        </p:nvSpPr>
        <p:spPr>
          <a:xfrm>
            <a:off x="5654040" y="2980267"/>
            <a:ext cx="5760720" cy="914400"/>
          </a:xfrm>
        </p:spPr>
        <p:txBody>
          <a:bodyPr>
            <a:normAutofit/>
          </a:bodyPr>
          <a:lstStyle>
            <a:lvl1pPr marL="0" indent="0" algn="ctr">
              <a:spcBef>
                <a:spcPts val="120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0534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bwMode="ltGray">
          <a:xfrm>
            <a:off x="-1" y="457200"/>
            <a:ext cx="12188826" cy="1270000"/>
          </a:xfrm>
          <a:prstGeom prst="rect">
            <a:avLst/>
          </a:prstGeom>
          <a:gradFill>
            <a:gsLst>
              <a:gs pos="417">
                <a:schemeClr val="bg2">
                  <a:lumMod val="20000"/>
                  <a:lumOff val="80000"/>
                </a:schemeClr>
              </a:gs>
              <a:gs pos="100000">
                <a:schemeClr val="bg2"/>
              </a:gs>
            </a:gsLst>
            <a:lin ang="5400000" scaled="0"/>
          </a:gradFill>
          <a:ln w="152400">
            <a:noFill/>
            <a:miter lim="800000"/>
          </a:ln>
          <a:scene3d>
            <a:camera prst="orthographicFront"/>
            <a:lightRig rig="threePt" dir="t"/>
          </a:scene3d>
          <a:sp3d>
            <a:contourClr>
              <a:srgbClr val="B0BCB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bwMode="ltGray">
          <a:xfrm>
            <a:off x="0" y="1697736"/>
            <a:ext cx="12188825" cy="54864"/>
          </a:xfrm>
          <a:prstGeom prst="rect">
            <a:avLst/>
          </a:prstGeom>
          <a:solidFill>
            <a:schemeClr val="bg1"/>
          </a:solidFill>
          <a:ln w="152400">
            <a:no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bwMode="ltGray">
          <a:xfrm>
            <a:off x="0" y="457200"/>
            <a:ext cx="12188825" cy="54864"/>
          </a:xfrm>
          <a:prstGeom prst="rect">
            <a:avLst/>
          </a:prstGeom>
          <a:solidFill>
            <a:schemeClr val="bg1"/>
          </a:solidFill>
          <a:ln w="152400">
            <a:no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057399"/>
            <a:ext cx="4846320" cy="43434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78880" y="2057399"/>
            <a:ext cx="4846320" cy="43434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B1BD3024-A370-4736-A073-CFE51D74BDB4}" type="datetimeFigureOut">
              <a:rPr lang="en-US" smtClean="0"/>
              <a:t>1/8/2025</a:t>
            </a:fld>
            <a:endParaRPr lang="en-US"/>
          </a:p>
        </p:txBody>
      </p:sp>
      <p:sp>
        <p:nvSpPr>
          <p:cNvPr id="7" name="Slide Number Placeholder 6"/>
          <p:cNvSpPr>
            <a:spLocks noGrp="1"/>
          </p:cNvSpPr>
          <p:nvPr>
            <p:ph type="sldNum" sz="quarter" idx="12"/>
          </p:nvPr>
        </p:nvSpPr>
        <p:spPr/>
        <p:txBody>
          <a:bodyPr/>
          <a:lstStyle/>
          <a:p>
            <a:fld id="{5E3DCFCC-8C7B-4574-91B2-C3342261C6C2}" type="slidenum">
              <a:rPr lang="en-US" smtClean="0"/>
              <a:t>‹#›</a:t>
            </a:fld>
            <a:endParaRPr lang="en-US"/>
          </a:p>
        </p:txBody>
      </p:sp>
    </p:spTree>
    <p:extLst>
      <p:ext uri="{BB962C8B-B14F-4D97-AF65-F5344CB8AC3E}">
        <p14:creationId xmlns:p14="http://schemas.microsoft.com/office/powerpoint/2010/main" val="342779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bwMode="ltGray">
          <a:xfrm>
            <a:off x="-1" y="457200"/>
            <a:ext cx="12188826" cy="1270000"/>
          </a:xfrm>
          <a:prstGeom prst="rect">
            <a:avLst/>
          </a:prstGeom>
          <a:gradFill>
            <a:gsLst>
              <a:gs pos="417">
                <a:schemeClr val="bg2">
                  <a:lumMod val="20000"/>
                  <a:lumOff val="80000"/>
                </a:schemeClr>
              </a:gs>
              <a:gs pos="100000">
                <a:schemeClr val="bg2"/>
              </a:gs>
            </a:gsLst>
            <a:lin ang="5400000" scaled="0"/>
          </a:gradFill>
          <a:ln w="152400">
            <a:noFill/>
            <a:miter lim="800000"/>
          </a:ln>
          <a:scene3d>
            <a:camera prst="orthographicFront"/>
            <a:lightRig rig="threePt" dir="t"/>
          </a:scene3d>
          <a:sp3d>
            <a:contourClr>
              <a:srgbClr val="B0BCB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bwMode="ltGray">
          <a:xfrm>
            <a:off x="0" y="1697736"/>
            <a:ext cx="12188825" cy="54864"/>
          </a:xfrm>
          <a:prstGeom prst="rect">
            <a:avLst/>
          </a:prstGeom>
          <a:solidFill>
            <a:schemeClr val="bg1"/>
          </a:solidFill>
          <a:ln w="152400">
            <a:no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bwMode="ltGray">
          <a:xfrm>
            <a:off x="0" y="457200"/>
            <a:ext cx="12188825" cy="54864"/>
          </a:xfrm>
          <a:prstGeom prst="rect">
            <a:avLst/>
          </a:prstGeom>
          <a:solidFill>
            <a:schemeClr val="bg1"/>
          </a:solidFill>
          <a:ln w="152400">
            <a:no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57399"/>
            <a:ext cx="4846320" cy="868681"/>
          </a:xfrm>
        </p:spPr>
        <p:txBody>
          <a:bodyPr anchor="ctr"/>
          <a:lstStyle>
            <a:lvl1pPr marL="0" indent="0">
              <a:buNone/>
              <a:defRPr sz="2400" b="0" cap="sm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926080"/>
            <a:ext cx="4846320" cy="34747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2057399"/>
            <a:ext cx="4846320" cy="868681"/>
          </a:xfrm>
        </p:spPr>
        <p:txBody>
          <a:bodyPr anchor="ctr"/>
          <a:lstStyle>
            <a:lvl1pPr marL="0" indent="0">
              <a:buNone/>
              <a:defRPr sz="2400" b="0" cap="sm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926080"/>
            <a:ext cx="4846320" cy="34747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B1BD3024-A370-4736-A073-CFE51D74BDB4}" type="datetimeFigureOut">
              <a:rPr lang="en-US" smtClean="0"/>
              <a:t>1/8/2025</a:t>
            </a:fld>
            <a:endParaRPr lang="en-US"/>
          </a:p>
        </p:txBody>
      </p:sp>
      <p:sp>
        <p:nvSpPr>
          <p:cNvPr id="9" name="Slide Number Placeholder 8"/>
          <p:cNvSpPr>
            <a:spLocks noGrp="1"/>
          </p:cNvSpPr>
          <p:nvPr>
            <p:ph type="sldNum" sz="quarter" idx="12"/>
          </p:nvPr>
        </p:nvSpPr>
        <p:spPr/>
        <p:txBody>
          <a:bodyPr/>
          <a:lstStyle/>
          <a:p>
            <a:fld id="{5E3DCFCC-8C7B-4574-91B2-C3342261C6C2}" type="slidenum">
              <a:rPr lang="en-US" smtClean="0"/>
              <a:t>‹#›</a:t>
            </a:fld>
            <a:endParaRPr lang="en-US"/>
          </a:p>
        </p:txBody>
      </p:sp>
    </p:spTree>
    <p:extLst>
      <p:ext uri="{BB962C8B-B14F-4D97-AF65-F5344CB8AC3E}">
        <p14:creationId xmlns:p14="http://schemas.microsoft.com/office/powerpoint/2010/main" val="4093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bwMode="ltGray">
          <a:xfrm>
            <a:off x="-1" y="457200"/>
            <a:ext cx="12188826" cy="1270000"/>
          </a:xfrm>
          <a:prstGeom prst="rect">
            <a:avLst/>
          </a:prstGeom>
          <a:gradFill>
            <a:gsLst>
              <a:gs pos="417">
                <a:schemeClr val="bg2">
                  <a:lumMod val="20000"/>
                  <a:lumOff val="80000"/>
                </a:schemeClr>
              </a:gs>
              <a:gs pos="100000">
                <a:schemeClr val="bg2"/>
              </a:gs>
            </a:gsLst>
            <a:lin ang="5400000" scaled="0"/>
          </a:gradFill>
          <a:ln w="152400">
            <a:noFill/>
            <a:miter lim="800000"/>
          </a:ln>
          <a:scene3d>
            <a:camera prst="orthographicFront"/>
            <a:lightRig rig="threePt" dir="t"/>
          </a:scene3d>
          <a:sp3d>
            <a:contourClr>
              <a:srgbClr val="B0BCBC"/>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bwMode="ltGray">
          <a:xfrm>
            <a:off x="0" y="1697736"/>
            <a:ext cx="12188825" cy="54864"/>
          </a:xfrm>
          <a:prstGeom prst="rect">
            <a:avLst/>
          </a:prstGeom>
          <a:solidFill>
            <a:schemeClr val="bg1"/>
          </a:solidFill>
          <a:ln w="152400">
            <a:no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bwMode="ltGray">
          <a:xfrm>
            <a:off x="0" y="457200"/>
            <a:ext cx="12188825" cy="54864"/>
          </a:xfrm>
          <a:prstGeom prst="rect">
            <a:avLst/>
          </a:prstGeom>
          <a:solidFill>
            <a:schemeClr val="bg1"/>
          </a:solidFill>
          <a:ln w="152400">
            <a:no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B1BD3024-A370-4736-A073-CFE51D74BDB4}" type="datetimeFigureOut">
              <a:rPr lang="en-US" smtClean="0"/>
              <a:t>1/8/2025</a:t>
            </a:fld>
            <a:endParaRPr lang="en-US"/>
          </a:p>
        </p:txBody>
      </p:sp>
      <p:sp>
        <p:nvSpPr>
          <p:cNvPr id="5" name="Slide Number Placeholder 4"/>
          <p:cNvSpPr>
            <a:spLocks noGrp="1"/>
          </p:cNvSpPr>
          <p:nvPr>
            <p:ph type="sldNum" sz="quarter" idx="12"/>
          </p:nvPr>
        </p:nvSpPr>
        <p:spPr/>
        <p:txBody>
          <a:bodyPr/>
          <a:lstStyle/>
          <a:p>
            <a:fld id="{5E3DCFCC-8C7B-4574-91B2-C3342261C6C2}" type="slidenum">
              <a:rPr lang="en-US" smtClean="0"/>
              <a:t>‹#›</a:t>
            </a:fld>
            <a:endParaRPr lang="en-US"/>
          </a:p>
        </p:txBody>
      </p:sp>
    </p:spTree>
    <p:extLst>
      <p:ext uri="{BB962C8B-B14F-4D97-AF65-F5344CB8AC3E}">
        <p14:creationId xmlns:p14="http://schemas.microsoft.com/office/powerpoint/2010/main" val="399294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0" y="0"/>
            <a:ext cx="12188952" cy="455411"/>
          </a:xfrm>
          <a:prstGeom prst="rect">
            <a:avLst/>
          </a:prstGeom>
        </p:spPr>
      </p:pic>
      <p:sp>
        <p:nvSpPr>
          <p:cNvPr id="10" name="Rectangle 9"/>
          <p:cNvSpPr/>
          <p:nvPr userDrawn="1"/>
        </p:nvSpPr>
        <p:spPr bwMode="ltGray">
          <a:xfrm>
            <a:off x="0" y="457200"/>
            <a:ext cx="12188825" cy="54864"/>
          </a:xfrm>
          <a:prstGeom prst="rect">
            <a:avLst/>
          </a:prstGeom>
          <a:solidFill>
            <a:schemeClr val="bg1"/>
          </a:solidFill>
          <a:ln w="152400">
            <a:noFill/>
            <a:miter lim="800000"/>
          </a:ln>
          <a:scene3d>
            <a:camera prst="orthographicFront"/>
            <a:lightRig rig="threePt" dir="t"/>
          </a:scene3d>
          <a:sp3d contourW="12700">
            <a:contourClr>
              <a:schemeClr val="bg2">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66800" y="562302"/>
            <a:ext cx="10058400" cy="10972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057400"/>
            <a:ext cx="100584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66800" y="6519333"/>
            <a:ext cx="7086600" cy="202142"/>
          </a:xfrm>
          <a:prstGeom prst="rect">
            <a:avLst/>
          </a:prstGeom>
        </p:spPr>
        <p:txBody>
          <a:bodyPr vert="horz" lIns="91440" tIns="45720" rIns="91440" bIns="45720" rtlCol="0" anchor="ctr"/>
          <a:lstStyle>
            <a:lvl1pPr algn="l">
              <a:defRPr sz="1100">
                <a:solidFill>
                  <a:schemeClr val="tx1"/>
                </a:solidFill>
              </a:defRPr>
            </a:lvl1pPr>
          </a:lstStyle>
          <a:p>
            <a:r>
              <a:rPr lang="en-US" dirty="0"/>
              <a:t>Add a footer</a:t>
            </a:r>
          </a:p>
        </p:txBody>
      </p:sp>
      <p:sp>
        <p:nvSpPr>
          <p:cNvPr id="4" name="Date Placeholder 3"/>
          <p:cNvSpPr>
            <a:spLocks noGrp="1"/>
          </p:cNvSpPr>
          <p:nvPr>
            <p:ph type="dt" sz="half" idx="2"/>
          </p:nvPr>
        </p:nvSpPr>
        <p:spPr>
          <a:xfrm>
            <a:off x="8382000" y="6519333"/>
            <a:ext cx="1600200" cy="202142"/>
          </a:xfrm>
          <a:prstGeom prst="rect">
            <a:avLst/>
          </a:prstGeom>
        </p:spPr>
        <p:txBody>
          <a:bodyPr vert="horz" lIns="91440" tIns="45720" rIns="91440" bIns="45720" rtlCol="0" anchor="ctr"/>
          <a:lstStyle>
            <a:lvl1pPr algn="r">
              <a:defRPr sz="1100">
                <a:solidFill>
                  <a:schemeClr val="tx1"/>
                </a:solidFill>
              </a:defRPr>
            </a:lvl1pPr>
          </a:lstStyle>
          <a:p>
            <a:fld id="{B1BD3024-A370-4736-A073-CFE51D74BDB4}" type="datetimeFigureOut">
              <a:rPr lang="en-US" smtClean="0"/>
              <a:pPr/>
              <a:t>1/8/2025</a:t>
            </a:fld>
            <a:endParaRPr lang="en-US"/>
          </a:p>
        </p:txBody>
      </p:sp>
      <p:sp>
        <p:nvSpPr>
          <p:cNvPr id="6" name="Slide Number Placeholder 5"/>
          <p:cNvSpPr>
            <a:spLocks noGrp="1"/>
          </p:cNvSpPr>
          <p:nvPr>
            <p:ph type="sldNum" sz="quarter" idx="4"/>
          </p:nvPr>
        </p:nvSpPr>
        <p:spPr>
          <a:xfrm>
            <a:off x="10210800" y="6519333"/>
            <a:ext cx="914400" cy="202142"/>
          </a:xfrm>
          <a:prstGeom prst="rect">
            <a:avLst/>
          </a:prstGeom>
        </p:spPr>
        <p:txBody>
          <a:bodyPr vert="horz" lIns="91440" tIns="45720" rIns="91440" bIns="45720" rtlCol="0" anchor="ctr"/>
          <a:lstStyle>
            <a:lvl1pPr algn="r">
              <a:defRPr sz="1100">
                <a:solidFill>
                  <a:schemeClr val="tx1"/>
                </a:solidFill>
              </a:defRPr>
            </a:lvl1pPr>
          </a:lstStyle>
          <a:p>
            <a:fld id="{5E3DCFCC-8C7B-4574-91B2-C3342261C6C2}" type="slidenum">
              <a:rPr lang="en-US" smtClean="0"/>
              <a:pPr/>
              <a:t>‹#›</a:t>
            </a:fld>
            <a:endParaRPr lang="en-US"/>
          </a:p>
        </p:txBody>
      </p:sp>
    </p:spTree>
    <p:extLst>
      <p:ext uri="{BB962C8B-B14F-4D97-AF65-F5344CB8AC3E}">
        <p14:creationId xmlns:p14="http://schemas.microsoft.com/office/powerpoint/2010/main" val="179657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cap="sm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bg2"/>
        </a:buClr>
        <a:buSzPct val="90000"/>
        <a:buFont typeface="Wingdings" panose="05000000000000000000" pitchFamily="2" charset="2"/>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bg2"/>
        </a:buClr>
        <a:buSzPct val="90000"/>
        <a:buFont typeface="Wingdings" panose="05000000000000000000" pitchFamily="2" charset="2"/>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800"/>
        </a:spcBef>
        <a:buClr>
          <a:schemeClr val="bg2"/>
        </a:buClr>
        <a:buSzPct val="90000"/>
        <a:buFont typeface="Wingdings" panose="05000000000000000000" pitchFamily="2" charset="2"/>
        <a:buChar char="§"/>
        <a:defRPr sz="1800" kern="1200">
          <a:solidFill>
            <a:schemeClr val="tx1"/>
          </a:solidFill>
          <a:latin typeface="+mn-lt"/>
          <a:ea typeface="+mn-ea"/>
          <a:cs typeface="+mn-cs"/>
        </a:defRPr>
      </a:lvl3pPr>
      <a:lvl4pPr marL="105156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4pPr>
      <a:lvl5pPr marL="132588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5pPr>
      <a:lvl6pPr marL="160020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7pPr>
      <a:lvl8pPr marL="214884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8pPr>
      <a:lvl9pPr marL="242316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62302"/>
            <a:ext cx="10058400" cy="1097280"/>
          </a:xfrm>
        </p:spPr>
        <p:txBody>
          <a:bodyPr anchor="b">
            <a:normAutofit/>
          </a:bodyPr>
          <a:lstStyle/>
          <a:p>
            <a:r>
              <a:rPr lang="vi-VN" sz="3300"/>
              <a:t>thiết kế </a:t>
            </a:r>
            <a:r>
              <a:rPr lang="en-US" sz="3300" err="1"/>
              <a:t>ứng</a:t>
            </a:r>
            <a:r>
              <a:rPr lang="en-US" sz="3300"/>
              <a:t> </a:t>
            </a:r>
            <a:r>
              <a:rPr lang="en-US" sz="3300" err="1"/>
              <a:t>dụng</a:t>
            </a:r>
            <a:r>
              <a:rPr lang="en-US" sz="3300"/>
              <a:t> web</a:t>
            </a:r>
            <a:r>
              <a:rPr lang="vi-VN" sz="3300"/>
              <a:t> </a:t>
            </a:r>
            <a:br>
              <a:rPr lang="vi-VN" sz="3300"/>
            </a:br>
            <a:r>
              <a:rPr lang="en-US" sz="3300" err="1"/>
              <a:t>tra</a:t>
            </a:r>
            <a:r>
              <a:rPr lang="en-US" sz="3300"/>
              <a:t> </a:t>
            </a:r>
            <a:r>
              <a:rPr lang="en-US" sz="3300" err="1"/>
              <a:t>cứu</a:t>
            </a:r>
            <a:r>
              <a:rPr lang="en-US" sz="3300"/>
              <a:t> </a:t>
            </a:r>
            <a:r>
              <a:rPr lang="en-US" sz="3300" err="1"/>
              <a:t>dịch</a:t>
            </a:r>
            <a:r>
              <a:rPr lang="en-US" sz="3300"/>
              <a:t> </a:t>
            </a:r>
            <a:r>
              <a:rPr lang="en-US" sz="3300" err="1"/>
              <a:t>vụ</a:t>
            </a:r>
            <a:r>
              <a:rPr lang="en-US" sz="3300"/>
              <a:t> </a:t>
            </a:r>
            <a:r>
              <a:rPr lang="en-US" sz="3300" err="1"/>
              <a:t>phòng</a:t>
            </a:r>
            <a:r>
              <a:rPr lang="en-US" sz="3300"/>
              <a:t> </a:t>
            </a:r>
            <a:r>
              <a:rPr lang="en-US" sz="3300" err="1"/>
              <a:t>trọ</a:t>
            </a:r>
            <a:r>
              <a:rPr lang="en-US" sz="3300"/>
              <a:t> </a:t>
            </a:r>
            <a:r>
              <a:rPr lang="en-US" sz="3300" err="1"/>
              <a:t>tại</a:t>
            </a:r>
            <a:r>
              <a:rPr lang="en-US" sz="3300"/>
              <a:t> </a:t>
            </a:r>
            <a:r>
              <a:rPr lang="en-US" sz="3300" err="1"/>
              <a:t>thành</a:t>
            </a:r>
            <a:r>
              <a:rPr lang="en-US" sz="3300"/>
              <a:t> </a:t>
            </a:r>
            <a:r>
              <a:rPr lang="en-US" sz="3300" err="1"/>
              <a:t>phố</a:t>
            </a:r>
            <a:r>
              <a:rPr lang="en-US" sz="3300"/>
              <a:t> </a:t>
            </a:r>
            <a:r>
              <a:rPr lang="en-US" sz="3300" err="1"/>
              <a:t>trà</a:t>
            </a:r>
            <a:r>
              <a:rPr lang="en-US" sz="3300"/>
              <a:t> </a:t>
            </a:r>
            <a:r>
              <a:rPr lang="en-US" sz="3300" err="1"/>
              <a:t>vinh</a:t>
            </a:r>
            <a:endParaRPr lang="en-US" sz="3300"/>
          </a:p>
        </p:txBody>
      </p:sp>
      <p:pic>
        <p:nvPicPr>
          <p:cNvPr id="4" name="Hình ảnh 3" descr="Ảnh có chứa cây cối, Nhiếp ảnh trên không, Góc nhìn cao, ngoài trời&#10;&#10;Mô tả được tạo tự động">
            <a:extLst>
              <a:ext uri="{FF2B5EF4-FFF2-40B4-BE49-F238E27FC236}">
                <a16:creationId xmlns:a16="http://schemas.microsoft.com/office/drawing/2014/main" id="{B40687C3-8071-75DD-D81C-44DBE0E51CF7}"/>
              </a:ext>
            </a:extLst>
          </p:cNvPr>
          <p:cNvPicPr>
            <a:picLocks noChangeAspect="1"/>
          </p:cNvPicPr>
          <p:nvPr/>
        </p:nvPicPr>
        <p:blipFill>
          <a:blip r:embed="rId2">
            <a:extLst>
              <a:ext uri="{28A0092B-C50C-407E-A947-70E740481C1C}">
                <a14:useLocalDpi xmlns:a14="http://schemas.microsoft.com/office/drawing/2010/main" val="0"/>
              </a:ext>
            </a:extLst>
          </a:blip>
          <a:srcRect t="13636"/>
          <a:stretch/>
        </p:blipFill>
        <p:spPr>
          <a:xfrm>
            <a:off x="0" y="1659582"/>
            <a:ext cx="12192000" cy="5198418"/>
          </a:xfrm>
          <a:prstGeom prst="rect">
            <a:avLst/>
          </a:prstGeom>
          <a:noFill/>
        </p:spPr>
      </p:pic>
    </p:spTree>
    <p:extLst>
      <p:ext uri="{BB962C8B-B14F-4D97-AF65-F5344CB8AC3E}">
        <p14:creationId xmlns:p14="http://schemas.microsoft.com/office/powerpoint/2010/main" val="21784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FB476-8EEC-B2DF-9A9B-12D2EEC8E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9BCBC-00EE-5A75-68E3-B5FA44F6168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7</a:t>
            </a:r>
            <a:r>
              <a:rPr lang="vi-VN" dirty="0">
                <a:latin typeface="Times New Roman" panose="02020603050405020304" pitchFamily="18" charset="0"/>
                <a:cs typeface="Times New Roman" panose="02020603050405020304" pitchFamily="18" charset="0"/>
              </a:rPr>
              <a:t>. cơ sở dữ liệu</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63451C-508B-131B-7F67-7DFADD0C11AD}"/>
              </a:ext>
            </a:extLst>
          </p:cNvPr>
          <p:cNvSpPr>
            <a:spLocks noGrp="1"/>
          </p:cNvSpPr>
          <p:nvPr>
            <p:ph sz="half" idx="1"/>
          </p:nvPr>
        </p:nvSpPr>
        <p:spPr>
          <a:xfrm>
            <a:off x="742950" y="2057399"/>
            <a:ext cx="5170170" cy="4343401"/>
          </a:xfrm>
        </p:spPr>
        <p:txBody>
          <a:bodyPr>
            <a:normAutofit/>
          </a:bodyPr>
          <a:lstStyle/>
          <a:p>
            <a:pPr marL="0" indent="0" algn="just">
              <a:buNone/>
            </a:pPr>
            <a:r>
              <a:rPr lang="vi-VN" dirty="0"/>
              <a:t>Hệ thống cơ sở dữ liệu được xây dựng với mô hình chuẩn hóa, bao gồm các bảng chính:</a:t>
            </a:r>
          </a:p>
          <a:p>
            <a:pPr algn="just"/>
            <a:r>
              <a:rPr lang="vi-VN" dirty="0"/>
              <a:t>Bảng </a:t>
            </a:r>
            <a:r>
              <a:rPr lang="en-US" dirty="0" err="1"/>
              <a:t>nguoidung</a:t>
            </a:r>
            <a:r>
              <a:rPr lang="vi-VN" dirty="0"/>
              <a:t>: Quản lý thông tin tài khoản của người dùng.</a:t>
            </a:r>
          </a:p>
          <a:p>
            <a:pPr algn="just"/>
            <a:r>
              <a:rPr lang="vi-VN" dirty="0"/>
              <a:t>Bảng </a:t>
            </a:r>
            <a:r>
              <a:rPr lang="en-US" dirty="0" err="1"/>
              <a:t>danhgia</a:t>
            </a:r>
            <a:r>
              <a:rPr lang="vi-VN" dirty="0"/>
              <a:t>: </a:t>
            </a:r>
            <a:r>
              <a:rPr lang="en-US" dirty="0" err="1"/>
              <a:t>Lưu</a:t>
            </a:r>
            <a:r>
              <a:rPr lang="en-US" dirty="0"/>
              <a:t> </a:t>
            </a:r>
            <a:r>
              <a:rPr lang="en-US" dirty="0" err="1"/>
              <a:t>trữ</a:t>
            </a:r>
            <a:r>
              <a:rPr lang="en-US" dirty="0"/>
              <a:t> </a:t>
            </a:r>
            <a:r>
              <a:rPr lang="en-US" dirty="0" err="1"/>
              <a:t>các</a:t>
            </a:r>
            <a:r>
              <a:rPr lang="en-US" dirty="0"/>
              <a:t> </a:t>
            </a:r>
            <a:r>
              <a:rPr lang="en-US" dirty="0" err="1"/>
              <a:t>đánh</a:t>
            </a:r>
            <a:r>
              <a:rPr lang="en-US" dirty="0"/>
              <a:t> </a:t>
            </a:r>
            <a:r>
              <a:rPr lang="en-US" dirty="0" err="1"/>
              <a:t>giá</a:t>
            </a:r>
            <a:r>
              <a:rPr lang="en-US" dirty="0"/>
              <a:t> </a:t>
            </a:r>
            <a:r>
              <a:rPr lang="en-US" dirty="0" err="1"/>
              <a:t>từ</a:t>
            </a:r>
            <a:r>
              <a:rPr lang="en-US" dirty="0"/>
              <a:t> </a:t>
            </a:r>
            <a:r>
              <a:rPr lang="en-US" dirty="0" err="1"/>
              <a:t>người</a:t>
            </a:r>
            <a:r>
              <a:rPr lang="en-US" dirty="0"/>
              <a:t> </a:t>
            </a:r>
            <a:r>
              <a:rPr lang="en-US" dirty="0" err="1"/>
              <a:t>dùng</a:t>
            </a:r>
            <a:r>
              <a:rPr lang="vi-VN" dirty="0"/>
              <a:t>.</a:t>
            </a:r>
            <a:endParaRPr lang="en-US" dirty="0"/>
          </a:p>
        </p:txBody>
      </p:sp>
      <p:pic>
        <p:nvPicPr>
          <p:cNvPr id="5" name="Chỗ dành sẵn cho Nội dung 4" descr="Ảnh có chứa văn bản, biểu đồ, Song song, Kế hoạch&#10;&#10;Mô tả được tạo tự động">
            <a:extLst>
              <a:ext uri="{FF2B5EF4-FFF2-40B4-BE49-F238E27FC236}">
                <a16:creationId xmlns:a16="http://schemas.microsoft.com/office/drawing/2014/main" id="{9CB331F6-E4D5-67CB-5402-C2F2961AF6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8563" y="1581150"/>
            <a:ext cx="5588214" cy="4675450"/>
          </a:xfrm>
          <a:prstGeom prst="rect">
            <a:avLst/>
          </a:prstGeom>
        </p:spPr>
      </p:pic>
    </p:spTree>
    <p:extLst>
      <p:ext uri="{BB962C8B-B14F-4D97-AF65-F5344CB8AC3E}">
        <p14:creationId xmlns:p14="http://schemas.microsoft.com/office/powerpoint/2010/main" val="27574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a:t>
            </a:r>
            <a:r>
              <a:rPr lang="vi-VN" dirty="0">
                <a:latin typeface="Times New Roman" panose="02020603050405020304" pitchFamily="18" charset="0"/>
                <a:cs typeface="Times New Roman" panose="02020603050405020304" pitchFamily="18" charset="0"/>
              </a:rPr>
              <a:t>. kết quả nghiên cứu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pPr marL="0" indent="0" algn="just">
              <a:buNone/>
            </a:pPr>
            <a:r>
              <a:rPr lang="en-US" dirty="0">
                <a:latin typeface="Arial" panose="020B0604020202020204" pitchFamily="34" charset="0"/>
                <a:cs typeface="Arial" panose="020B0604020202020204" pitchFamily="34" charset="0"/>
              </a:rPr>
              <a:t>G</a:t>
            </a:r>
            <a:r>
              <a:rPr lang="vi-VN" dirty="0" err="1">
                <a:latin typeface="Arial" panose="020B0604020202020204" pitchFamily="34" charset="0"/>
                <a:cs typeface="Arial" panose="020B0604020202020204" pitchFamily="34" charset="0"/>
              </a:rPr>
              <a:t>iao</a:t>
            </a:r>
            <a:r>
              <a:rPr lang="vi-VN" dirty="0">
                <a:latin typeface="Arial" panose="020B0604020202020204" pitchFamily="34" charset="0"/>
                <a:cs typeface="Arial" panose="020B0604020202020204" pitchFamily="34" charset="0"/>
              </a:rPr>
              <a:t> diện website:</a:t>
            </a:r>
          </a:p>
          <a:p>
            <a:pPr marL="0" indent="0" algn="just">
              <a:buNone/>
            </a:pPr>
            <a:r>
              <a:rPr lang="vi-VN" dirty="0">
                <a:latin typeface="Arial" panose="020B0604020202020204" pitchFamily="34" charset="0"/>
                <a:cs typeface="Arial" panose="020B0604020202020204" pitchFamily="34" charset="0"/>
              </a:rPr>
              <a:t>Trang chủ: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phòng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trọ</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trống</a:t>
            </a:r>
            <a:r>
              <a:rPr lang="vi-V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3" name="Chỗ dành sẵn cho Nội dung 11">
            <a:extLst>
              <a:ext uri="{FF2B5EF4-FFF2-40B4-BE49-F238E27FC236}">
                <a16:creationId xmlns:a16="http://schemas.microsoft.com/office/drawing/2014/main" id="{DE99FFED-E54E-5A72-2A6F-0C5288D3BCC4}"/>
              </a:ext>
            </a:extLst>
          </p:cNvPr>
          <p:cNvSpPr txBox="1">
            <a:spLocks/>
          </p:cNvSpPr>
          <p:nvPr/>
        </p:nvSpPr>
        <p:spPr>
          <a:xfrm>
            <a:off x="2183130" y="1971018"/>
            <a:ext cx="4846320" cy="4343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bg2"/>
              </a:buClr>
              <a:buSzPct val="90000"/>
              <a:buFont typeface="Wingdings" panose="05000000000000000000" pitchFamily="2" charset="2"/>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bg2"/>
              </a:buClr>
              <a:buSzPct val="90000"/>
              <a:buFont typeface="Wingdings" panose="05000000000000000000" pitchFamily="2" charset="2"/>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800"/>
              </a:spcBef>
              <a:buClr>
                <a:schemeClr val="bg2"/>
              </a:buClr>
              <a:buSzPct val="90000"/>
              <a:buFont typeface="Wingdings" panose="05000000000000000000" pitchFamily="2" charset="2"/>
              <a:buChar char="§"/>
              <a:defRPr sz="1800" kern="1200">
                <a:solidFill>
                  <a:schemeClr val="tx1"/>
                </a:solidFill>
                <a:latin typeface="+mn-lt"/>
                <a:ea typeface="+mn-ea"/>
                <a:cs typeface="+mn-cs"/>
              </a:defRPr>
            </a:lvl3pPr>
            <a:lvl4pPr marL="105156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4pPr>
            <a:lvl5pPr marL="132588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5pPr>
            <a:lvl6pPr marL="160020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7pPr>
            <a:lvl8pPr marL="214884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8pPr>
            <a:lvl9pPr marL="242316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9pPr>
          </a:lstStyle>
          <a:p>
            <a:endParaRPr lang="vi-VN" dirty="0"/>
          </a:p>
        </p:txBody>
      </p:sp>
      <p:sp>
        <p:nvSpPr>
          <p:cNvPr id="14" name="Chỗ dành sẵn cho Nội dung 11">
            <a:extLst>
              <a:ext uri="{FF2B5EF4-FFF2-40B4-BE49-F238E27FC236}">
                <a16:creationId xmlns:a16="http://schemas.microsoft.com/office/drawing/2014/main" id="{C5386FD1-921E-F98E-EBD1-06CFAFE3427D}"/>
              </a:ext>
            </a:extLst>
          </p:cNvPr>
          <p:cNvSpPr txBox="1">
            <a:spLocks/>
          </p:cNvSpPr>
          <p:nvPr/>
        </p:nvSpPr>
        <p:spPr>
          <a:xfrm>
            <a:off x="691515" y="1659582"/>
            <a:ext cx="4846320" cy="4343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bg2"/>
              </a:buClr>
              <a:buSzPct val="90000"/>
              <a:buFont typeface="Wingdings" panose="05000000000000000000" pitchFamily="2" charset="2"/>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bg2"/>
              </a:buClr>
              <a:buSzPct val="90000"/>
              <a:buFont typeface="Wingdings" panose="05000000000000000000" pitchFamily="2" charset="2"/>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800"/>
              </a:spcBef>
              <a:buClr>
                <a:schemeClr val="bg2"/>
              </a:buClr>
              <a:buSzPct val="90000"/>
              <a:buFont typeface="Wingdings" panose="05000000000000000000" pitchFamily="2" charset="2"/>
              <a:buChar char="§"/>
              <a:defRPr sz="1800" kern="1200">
                <a:solidFill>
                  <a:schemeClr val="tx1"/>
                </a:solidFill>
                <a:latin typeface="+mn-lt"/>
                <a:ea typeface="+mn-ea"/>
                <a:cs typeface="+mn-cs"/>
              </a:defRPr>
            </a:lvl3pPr>
            <a:lvl4pPr marL="105156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4pPr>
            <a:lvl5pPr marL="132588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5pPr>
            <a:lvl6pPr marL="160020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7pPr>
            <a:lvl8pPr marL="214884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8pPr>
            <a:lvl9pPr marL="242316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9pPr>
          </a:lstStyle>
          <a:p>
            <a:endParaRPr lang="vi-VN" dirty="0"/>
          </a:p>
        </p:txBody>
      </p:sp>
      <p:sp>
        <p:nvSpPr>
          <p:cNvPr id="17" name="Chỗ dành sẵn cho Nội dung 11">
            <a:extLst>
              <a:ext uri="{FF2B5EF4-FFF2-40B4-BE49-F238E27FC236}">
                <a16:creationId xmlns:a16="http://schemas.microsoft.com/office/drawing/2014/main" id="{5497953B-11B4-79F9-42F7-A9F87D838A51}"/>
              </a:ext>
            </a:extLst>
          </p:cNvPr>
          <p:cNvSpPr txBox="1">
            <a:spLocks/>
          </p:cNvSpPr>
          <p:nvPr/>
        </p:nvSpPr>
        <p:spPr>
          <a:xfrm>
            <a:off x="1220153" y="1573134"/>
            <a:ext cx="4846320" cy="4343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bg2"/>
              </a:buClr>
              <a:buSzPct val="90000"/>
              <a:buFont typeface="Wingdings" panose="05000000000000000000" pitchFamily="2" charset="2"/>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bg2"/>
              </a:buClr>
              <a:buSzPct val="90000"/>
              <a:buFont typeface="Wingdings" panose="05000000000000000000" pitchFamily="2" charset="2"/>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800"/>
              </a:spcBef>
              <a:buClr>
                <a:schemeClr val="bg2"/>
              </a:buClr>
              <a:buSzPct val="90000"/>
              <a:buFont typeface="Wingdings" panose="05000000000000000000" pitchFamily="2" charset="2"/>
              <a:buChar char="§"/>
              <a:defRPr sz="1800" kern="1200">
                <a:solidFill>
                  <a:schemeClr val="tx1"/>
                </a:solidFill>
                <a:latin typeface="+mn-lt"/>
                <a:ea typeface="+mn-ea"/>
                <a:cs typeface="+mn-cs"/>
              </a:defRPr>
            </a:lvl3pPr>
            <a:lvl4pPr marL="105156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4pPr>
            <a:lvl5pPr marL="132588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5pPr>
            <a:lvl6pPr marL="160020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7pPr>
            <a:lvl8pPr marL="214884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8pPr>
            <a:lvl9pPr marL="2423160" indent="-182880" algn="l" defTabSz="914400" rtl="0" eaLnBrk="1" latinLnBrk="0" hangingPunct="1">
              <a:lnSpc>
                <a:spcPct val="90000"/>
              </a:lnSpc>
              <a:spcBef>
                <a:spcPts val="600"/>
              </a:spcBef>
              <a:buClr>
                <a:schemeClr val="bg2"/>
              </a:buClr>
              <a:buSzPct val="90000"/>
              <a:buFont typeface="Wingdings" panose="05000000000000000000" pitchFamily="2" charset="2"/>
              <a:buChar char="§"/>
              <a:defRPr sz="1600" kern="1200">
                <a:solidFill>
                  <a:schemeClr val="tx1"/>
                </a:solidFill>
                <a:latin typeface="+mn-lt"/>
                <a:ea typeface="+mn-ea"/>
                <a:cs typeface="+mn-cs"/>
              </a:defRPr>
            </a:lvl9pPr>
          </a:lstStyle>
          <a:p>
            <a:endParaRPr lang="vi-VN" dirty="0"/>
          </a:p>
        </p:txBody>
      </p:sp>
      <p:grpSp>
        <p:nvGrpSpPr>
          <p:cNvPr id="22" name="Nhóm 21">
            <a:extLst>
              <a:ext uri="{FF2B5EF4-FFF2-40B4-BE49-F238E27FC236}">
                <a16:creationId xmlns:a16="http://schemas.microsoft.com/office/drawing/2014/main" id="{D719D91D-CCAD-F571-3628-F514B9EF4106}"/>
              </a:ext>
            </a:extLst>
          </p:cNvPr>
          <p:cNvGrpSpPr>
            <a:grpSpLocks noChangeAspect="1"/>
          </p:cNvGrpSpPr>
          <p:nvPr/>
        </p:nvGrpSpPr>
        <p:grpSpPr>
          <a:xfrm>
            <a:off x="6595111" y="941397"/>
            <a:ext cx="5268833" cy="5602278"/>
            <a:chOff x="6280673" y="1249681"/>
            <a:chExt cx="4844527" cy="5151119"/>
          </a:xfrm>
        </p:grpSpPr>
        <p:pic>
          <p:nvPicPr>
            <p:cNvPr id="21" name="Chỗ dành sẵn cho Nội dung 20">
              <a:extLst>
                <a:ext uri="{FF2B5EF4-FFF2-40B4-BE49-F238E27FC236}">
                  <a16:creationId xmlns:a16="http://schemas.microsoft.com/office/drawing/2014/main" id="{4BF4A6EE-5546-AF56-164D-42758C5C9AE2}"/>
                </a:ext>
              </a:extLst>
            </p:cNvPr>
            <p:cNvPicPr>
              <a:picLocks noGrp="1" noChangeAspect="1"/>
            </p:cNvPicPr>
            <p:nvPr>
              <p:ph sz="half" idx="2"/>
            </p:nvPr>
          </p:nvPicPr>
          <p:blipFill>
            <a:blip r:embed="rId2"/>
            <a:stretch>
              <a:fillRect/>
            </a:stretch>
          </p:blipFill>
          <p:spPr>
            <a:xfrm>
              <a:off x="6280673" y="4268788"/>
              <a:ext cx="4842416" cy="2132012"/>
            </a:xfrm>
          </p:spPr>
        </p:pic>
        <p:pic>
          <p:nvPicPr>
            <p:cNvPr id="16" name="Hình ảnh 15">
              <a:extLst>
                <a:ext uri="{FF2B5EF4-FFF2-40B4-BE49-F238E27FC236}">
                  <a16:creationId xmlns:a16="http://schemas.microsoft.com/office/drawing/2014/main" id="{0AE0C4F8-E3A2-58FE-6059-2BAF03C07B78}"/>
                </a:ext>
              </a:extLst>
            </p:cNvPr>
            <p:cNvPicPr>
              <a:picLocks noChangeAspect="1"/>
            </p:cNvPicPr>
            <p:nvPr/>
          </p:nvPicPr>
          <p:blipFill>
            <a:blip r:embed="rId3"/>
            <a:stretch>
              <a:fillRect/>
            </a:stretch>
          </p:blipFill>
          <p:spPr>
            <a:xfrm>
              <a:off x="6288404" y="1249681"/>
              <a:ext cx="4836796" cy="608809"/>
            </a:xfrm>
            <a:prstGeom prst="rect">
              <a:avLst/>
            </a:prstGeom>
          </p:spPr>
        </p:pic>
        <p:pic>
          <p:nvPicPr>
            <p:cNvPr id="19" name="Hình ảnh 18">
              <a:extLst>
                <a:ext uri="{FF2B5EF4-FFF2-40B4-BE49-F238E27FC236}">
                  <a16:creationId xmlns:a16="http://schemas.microsoft.com/office/drawing/2014/main" id="{CFEBB80B-2325-AE0E-EA02-4B839DD6D2B9}"/>
                </a:ext>
              </a:extLst>
            </p:cNvPr>
            <p:cNvPicPr>
              <a:picLocks noChangeAspect="1"/>
            </p:cNvPicPr>
            <p:nvPr/>
          </p:nvPicPr>
          <p:blipFill>
            <a:blip r:embed="rId4"/>
            <a:stretch>
              <a:fillRect/>
            </a:stretch>
          </p:blipFill>
          <p:spPr>
            <a:xfrm>
              <a:off x="6288404" y="1858490"/>
              <a:ext cx="4836796" cy="2410638"/>
            </a:xfrm>
            <a:prstGeom prst="rect">
              <a:avLst/>
            </a:prstGeom>
          </p:spPr>
        </p:pic>
      </p:grpSp>
    </p:spTree>
    <p:extLst>
      <p:ext uri="{BB962C8B-B14F-4D97-AF65-F5344CB8AC3E}">
        <p14:creationId xmlns:p14="http://schemas.microsoft.com/office/powerpoint/2010/main" val="415218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a:t>
            </a:r>
            <a:r>
              <a:rPr lang="vi-VN" dirty="0">
                <a:latin typeface="Times New Roman" panose="02020603050405020304" pitchFamily="18" charset="0"/>
                <a:cs typeface="Times New Roman" panose="02020603050405020304" pitchFamily="18" charset="0"/>
              </a:rPr>
              <a:t> kết quả nghiên cứu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pPr marL="0" indent="0" algn="just">
              <a:buNone/>
            </a:pPr>
            <a:r>
              <a:rPr lang="en-US" dirty="0">
                <a:latin typeface="Arial" panose="020B0604020202020204" pitchFamily="34" charset="0"/>
                <a:cs typeface="Arial" panose="020B0604020202020204" pitchFamily="34" charset="0"/>
              </a:rPr>
              <a:t>G</a:t>
            </a:r>
            <a:r>
              <a:rPr lang="vi-VN" dirty="0" err="1">
                <a:latin typeface="Arial" panose="020B0604020202020204" pitchFamily="34" charset="0"/>
                <a:cs typeface="Arial" panose="020B0604020202020204" pitchFamily="34" charset="0"/>
              </a:rPr>
              <a:t>iao</a:t>
            </a:r>
            <a:r>
              <a:rPr lang="vi-VN" dirty="0">
                <a:latin typeface="Arial" panose="020B0604020202020204" pitchFamily="34" charset="0"/>
                <a:cs typeface="Arial" panose="020B0604020202020204" pitchFamily="34" charset="0"/>
              </a:rPr>
              <a:t> diện website:</a:t>
            </a:r>
          </a:p>
          <a:p>
            <a:pPr marL="0" indent="0" algn="just">
              <a:buNone/>
            </a:pPr>
            <a:r>
              <a:rPr lang="vi-VN" dirty="0">
                <a:latin typeface="Arial" panose="020B0604020202020204" pitchFamily="34" charset="0"/>
                <a:cs typeface="Arial" panose="020B0604020202020204" pitchFamily="34" charset="0"/>
              </a:rPr>
              <a:t>Trang </a:t>
            </a:r>
            <a:r>
              <a:rPr lang="en-US" dirty="0" err="1">
                <a:latin typeface="Arial" panose="020B0604020202020204" pitchFamily="34" charset="0"/>
                <a:cs typeface="Arial" panose="020B0604020202020204" pitchFamily="34" charset="0"/>
              </a:rPr>
              <a:t>phòng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trọ</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thuê</a:t>
            </a:r>
            <a:r>
              <a:rPr lang="vi-VN"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phòng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trọ</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web</a:t>
            </a:r>
            <a:r>
              <a:rPr lang="vi-V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6" name="Chỗ dành sẵn cho Nội dung 5">
            <a:extLst>
              <a:ext uri="{FF2B5EF4-FFF2-40B4-BE49-F238E27FC236}">
                <a16:creationId xmlns:a16="http://schemas.microsoft.com/office/drawing/2014/main" id="{B62FA4B7-B0A5-AE90-7FF0-A4F0D7500E2A}"/>
              </a:ext>
            </a:extLst>
          </p:cNvPr>
          <p:cNvPicPr>
            <a:picLocks noGrp="1" noChangeAspect="1"/>
          </p:cNvPicPr>
          <p:nvPr>
            <p:ph sz="half" idx="2"/>
          </p:nvPr>
        </p:nvPicPr>
        <p:blipFill>
          <a:blip r:embed="rId2"/>
          <a:stretch>
            <a:fillRect/>
          </a:stretch>
        </p:blipFill>
        <p:spPr>
          <a:xfrm>
            <a:off x="6278563" y="2057399"/>
            <a:ext cx="5596428" cy="2886076"/>
          </a:xfrm>
        </p:spPr>
      </p:pic>
    </p:spTree>
    <p:extLst>
      <p:ext uri="{BB962C8B-B14F-4D97-AF65-F5344CB8AC3E}">
        <p14:creationId xmlns:p14="http://schemas.microsoft.com/office/powerpoint/2010/main" val="308060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a:t>
            </a:r>
            <a:r>
              <a:rPr lang="vi-VN" dirty="0">
                <a:latin typeface="Times New Roman" panose="02020603050405020304" pitchFamily="18" charset="0"/>
                <a:cs typeface="Times New Roman" panose="02020603050405020304" pitchFamily="18" charset="0"/>
              </a:rPr>
              <a:t>. kết quả nghiên cứu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pPr marL="0" indent="0" algn="just">
              <a:buNone/>
            </a:pPr>
            <a:r>
              <a:rPr lang="en-US" dirty="0">
                <a:latin typeface="Arial" panose="020B0604020202020204" pitchFamily="34" charset="0"/>
                <a:cs typeface="Arial" panose="020B0604020202020204" pitchFamily="34" charset="0"/>
              </a:rPr>
              <a:t>G</a:t>
            </a:r>
            <a:r>
              <a:rPr lang="vi-VN" dirty="0" err="1">
                <a:latin typeface="Arial" panose="020B0604020202020204" pitchFamily="34" charset="0"/>
                <a:cs typeface="Arial" panose="020B0604020202020204" pitchFamily="34" charset="0"/>
              </a:rPr>
              <a:t>iao</a:t>
            </a:r>
            <a:r>
              <a:rPr lang="vi-VN" dirty="0">
                <a:latin typeface="Arial" panose="020B0604020202020204" pitchFamily="34" charset="0"/>
                <a:cs typeface="Arial" panose="020B0604020202020204" pitchFamily="34" charset="0"/>
              </a:rPr>
              <a:t> diện website:</a:t>
            </a:r>
          </a:p>
          <a:p>
            <a:pPr marL="0" indent="0" algn="just">
              <a:buNone/>
            </a:pPr>
            <a:r>
              <a:rPr lang="en-US" dirty="0">
                <a:latin typeface="Arial" panose="020B0604020202020204" pitchFamily="34" charset="0"/>
                <a:cs typeface="Arial" panose="020B0604020202020204" pitchFamily="34" charset="0"/>
              </a:rPr>
              <a:t>Form </a:t>
            </a:r>
            <a:r>
              <a:rPr lang="vi-VN" dirty="0">
                <a:latin typeface="Arial" panose="020B0604020202020204" pitchFamily="34" charset="0"/>
                <a:cs typeface="Arial" panose="020B0604020202020204" pitchFamily="34" charset="0"/>
              </a:rPr>
              <a:t>đăng nhập/đăng ký: Cung cấp form đăng nhập</a:t>
            </a:r>
            <a:r>
              <a:rPr lang="en-US" dirty="0">
                <a:latin typeface="Arial" panose="020B0604020202020204" pitchFamily="34" charset="0"/>
                <a:cs typeface="Arial" panose="020B0604020202020204" pitchFamily="34" charset="0"/>
              </a:rPr>
              <a:t>, form</a:t>
            </a:r>
            <a:r>
              <a:rPr lang="vi-VN" dirty="0">
                <a:latin typeface="Arial" panose="020B0604020202020204" pitchFamily="34" charset="0"/>
                <a:cs typeface="Arial" panose="020B0604020202020204" pitchFamily="34" charset="0"/>
              </a:rPr>
              <a:t> đăng ký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khẩu</a:t>
            </a:r>
            <a:r>
              <a:rPr lang="vi-V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6" name="Chỗ dành sẵn cho Nội dung 5">
            <a:extLst>
              <a:ext uri="{FF2B5EF4-FFF2-40B4-BE49-F238E27FC236}">
                <a16:creationId xmlns:a16="http://schemas.microsoft.com/office/drawing/2014/main" id="{95731C96-121C-F07A-8B7E-1CDB92637EF0}"/>
              </a:ext>
            </a:extLst>
          </p:cNvPr>
          <p:cNvPicPr>
            <a:picLocks noGrp="1" noChangeAspect="1"/>
          </p:cNvPicPr>
          <p:nvPr>
            <p:ph sz="half" idx="2"/>
          </p:nvPr>
        </p:nvPicPr>
        <p:blipFill>
          <a:blip r:embed="rId2"/>
          <a:stretch>
            <a:fillRect/>
          </a:stretch>
        </p:blipFill>
        <p:spPr>
          <a:xfrm>
            <a:off x="6278882" y="1979413"/>
            <a:ext cx="5558164" cy="2887861"/>
          </a:xfrm>
        </p:spPr>
      </p:pic>
    </p:spTree>
    <p:extLst>
      <p:ext uri="{BB962C8B-B14F-4D97-AF65-F5344CB8AC3E}">
        <p14:creationId xmlns:p14="http://schemas.microsoft.com/office/powerpoint/2010/main" val="361001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a:t>
            </a:r>
            <a:r>
              <a:rPr lang="vi-VN" dirty="0">
                <a:latin typeface="Times New Roman" panose="02020603050405020304" pitchFamily="18" charset="0"/>
                <a:cs typeface="Times New Roman" panose="02020603050405020304" pitchFamily="18" charset="0"/>
              </a:rPr>
              <a:t>. kết quả nghiên cứu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pPr marL="0" indent="0" algn="just">
              <a:buNone/>
            </a:pPr>
            <a:r>
              <a:rPr lang="en-US" dirty="0">
                <a:latin typeface="Arial" panose="020B0604020202020204" pitchFamily="34" charset="0"/>
                <a:cs typeface="Arial" panose="020B0604020202020204" pitchFamily="34" charset="0"/>
              </a:rPr>
              <a:t>G</a:t>
            </a:r>
            <a:r>
              <a:rPr lang="vi-VN" dirty="0" err="1">
                <a:latin typeface="Arial" panose="020B0604020202020204" pitchFamily="34" charset="0"/>
                <a:cs typeface="Arial" panose="020B0604020202020204" pitchFamily="34" charset="0"/>
              </a:rPr>
              <a:t>iao</a:t>
            </a:r>
            <a:r>
              <a:rPr lang="vi-VN" dirty="0">
                <a:latin typeface="Arial" panose="020B0604020202020204" pitchFamily="34" charset="0"/>
                <a:cs typeface="Arial" panose="020B0604020202020204" pitchFamily="34" charset="0"/>
              </a:rPr>
              <a:t> diện website:</a:t>
            </a:r>
          </a:p>
          <a:p>
            <a:pPr marL="0" indent="0" algn="just">
              <a:buNone/>
            </a:pPr>
            <a:r>
              <a:rPr lang="vi-VN" dirty="0">
                <a:latin typeface="Arial" panose="020B0604020202020204" pitchFamily="34" charset="0"/>
                <a:cs typeface="Arial" panose="020B0604020202020204" pitchFamily="34" charset="0"/>
              </a:rPr>
              <a:t>Trang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khẩu</a:t>
            </a:r>
            <a:r>
              <a:rPr lang="vi-VN"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Giúp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dung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khẩu</a:t>
            </a:r>
            <a:r>
              <a:rPr lang="vi-V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6" name="Chỗ dành sẵn cho Nội dung 5">
            <a:extLst>
              <a:ext uri="{FF2B5EF4-FFF2-40B4-BE49-F238E27FC236}">
                <a16:creationId xmlns:a16="http://schemas.microsoft.com/office/drawing/2014/main" id="{94870E9E-24E3-E1E9-A9AF-B215E7DA74D5}"/>
              </a:ext>
            </a:extLst>
          </p:cNvPr>
          <p:cNvPicPr>
            <a:picLocks noGrp="1" noChangeAspect="1"/>
          </p:cNvPicPr>
          <p:nvPr>
            <p:ph sz="half" idx="2"/>
          </p:nvPr>
        </p:nvPicPr>
        <p:blipFill>
          <a:blip r:embed="rId2"/>
          <a:stretch>
            <a:fillRect/>
          </a:stretch>
        </p:blipFill>
        <p:spPr>
          <a:xfrm>
            <a:off x="6278882" y="1990337"/>
            <a:ext cx="5580002" cy="2895988"/>
          </a:xfrm>
        </p:spPr>
      </p:pic>
    </p:spTree>
    <p:extLst>
      <p:ext uri="{BB962C8B-B14F-4D97-AF65-F5344CB8AC3E}">
        <p14:creationId xmlns:p14="http://schemas.microsoft.com/office/powerpoint/2010/main" val="146400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a:t>
            </a:r>
            <a:r>
              <a:rPr lang="vi-VN" dirty="0">
                <a:latin typeface="Times New Roman" panose="02020603050405020304" pitchFamily="18" charset="0"/>
                <a:cs typeface="Times New Roman" panose="02020603050405020304" pitchFamily="18" charset="0"/>
              </a:rPr>
              <a:t>. kết quả nghiên cứu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pPr marL="0" indent="0" algn="just">
              <a:buNone/>
            </a:pPr>
            <a:r>
              <a:rPr lang="en-US" dirty="0"/>
              <a:t>G</a:t>
            </a:r>
            <a:r>
              <a:rPr lang="vi-VN" dirty="0" err="1"/>
              <a:t>iao</a:t>
            </a:r>
            <a:r>
              <a:rPr lang="vi-VN" dirty="0"/>
              <a:t> diện website:</a:t>
            </a:r>
          </a:p>
          <a:p>
            <a:pPr marL="0" indent="0" algn="just">
              <a:buNone/>
            </a:pPr>
            <a:r>
              <a:rPr lang="vi-VN" dirty="0"/>
              <a:t>Trang </a:t>
            </a:r>
            <a:r>
              <a:rPr lang="en-US" dirty="0" err="1"/>
              <a:t>thông</a:t>
            </a:r>
            <a:r>
              <a:rPr lang="en-US" dirty="0"/>
              <a:t> tin chi </a:t>
            </a:r>
            <a:r>
              <a:rPr lang="en-US" dirty="0" err="1"/>
              <a:t>tiết</a:t>
            </a:r>
            <a:r>
              <a:rPr lang="en-US" dirty="0"/>
              <a:t> </a:t>
            </a:r>
            <a:r>
              <a:rPr lang="en-US" dirty="0" err="1"/>
              <a:t>phòng</a:t>
            </a:r>
            <a:r>
              <a:rPr lang="en-US" dirty="0"/>
              <a:t> </a:t>
            </a:r>
            <a:r>
              <a:rPr lang="en-US" dirty="0" err="1"/>
              <a:t>trọ</a:t>
            </a:r>
            <a:r>
              <a:rPr lang="vi-VN" dirty="0"/>
              <a:t>: </a:t>
            </a:r>
            <a:r>
              <a:rPr lang="en-US" dirty="0" err="1"/>
              <a:t>hiển</a:t>
            </a:r>
            <a:r>
              <a:rPr lang="en-US" dirty="0"/>
              <a:t> </a:t>
            </a:r>
            <a:r>
              <a:rPr lang="en-US" dirty="0" err="1"/>
              <a:t>thị</a:t>
            </a:r>
            <a:r>
              <a:rPr lang="en-US" dirty="0"/>
              <a:t> </a:t>
            </a:r>
            <a:r>
              <a:rPr lang="en-US" dirty="0" err="1"/>
              <a:t>thông</a:t>
            </a:r>
            <a:r>
              <a:rPr lang="en-US" dirty="0"/>
              <a:t> tin chi </a:t>
            </a:r>
            <a:r>
              <a:rPr lang="en-US" dirty="0" err="1"/>
              <a:t>tiết</a:t>
            </a:r>
            <a:r>
              <a:rPr lang="en-US" dirty="0"/>
              <a:t> </a:t>
            </a:r>
            <a:r>
              <a:rPr lang="en-US" dirty="0" err="1"/>
              <a:t>của</a:t>
            </a:r>
            <a:r>
              <a:rPr lang="en-US" dirty="0"/>
              <a:t> </a:t>
            </a:r>
            <a:r>
              <a:rPr lang="en-US" dirty="0" err="1"/>
              <a:t>phòng</a:t>
            </a:r>
            <a:r>
              <a:rPr lang="en-US" dirty="0"/>
              <a:t> </a:t>
            </a:r>
            <a:r>
              <a:rPr lang="en-US" dirty="0" err="1"/>
              <a:t>trọ</a:t>
            </a:r>
            <a:r>
              <a:rPr lang="vi-VN" dirty="0"/>
              <a:t>.</a:t>
            </a:r>
            <a:endParaRPr lang="en-US" dirty="0"/>
          </a:p>
        </p:txBody>
      </p:sp>
      <p:grpSp>
        <p:nvGrpSpPr>
          <p:cNvPr id="40" name="Nhóm 39">
            <a:extLst>
              <a:ext uri="{FF2B5EF4-FFF2-40B4-BE49-F238E27FC236}">
                <a16:creationId xmlns:a16="http://schemas.microsoft.com/office/drawing/2014/main" id="{7660157D-DAF7-6315-29C7-0AC353654211}"/>
              </a:ext>
            </a:extLst>
          </p:cNvPr>
          <p:cNvGrpSpPr>
            <a:grpSpLocks noChangeAspect="1"/>
          </p:cNvGrpSpPr>
          <p:nvPr/>
        </p:nvGrpSpPr>
        <p:grpSpPr>
          <a:xfrm>
            <a:off x="6819899" y="25569"/>
            <a:ext cx="4305301" cy="6806861"/>
            <a:chOff x="2849876" y="-863623"/>
            <a:chExt cx="4846323" cy="7662240"/>
          </a:xfrm>
        </p:grpSpPr>
        <p:pic>
          <p:nvPicPr>
            <p:cNvPr id="41" name="Hình ảnh 40">
              <a:extLst>
                <a:ext uri="{FF2B5EF4-FFF2-40B4-BE49-F238E27FC236}">
                  <a16:creationId xmlns:a16="http://schemas.microsoft.com/office/drawing/2014/main" id="{DFB11E8F-AF73-DFF5-EA14-CB54BED86E68}"/>
                </a:ext>
              </a:extLst>
            </p:cNvPr>
            <p:cNvPicPr>
              <a:picLocks noChangeAspect="1"/>
            </p:cNvPicPr>
            <p:nvPr/>
          </p:nvPicPr>
          <p:blipFill>
            <a:blip r:embed="rId2"/>
            <a:stretch>
              <a:fillRect/>
            </a:stretch>
          </p:blipFill>
          <p:spPr>
            <a:xfrm>
              <a:off x="2849879" y="-863623"/>
              <a:ext cx="4846320" cy="2523205"/>
            </a:xfrm>
            <a:prstGeom prst="rect">
              <a:avLst/>
            </a:prstGeom>
          </p:spPr>
        </p:pic>
        <p:pic>
          <p:nvPicPr>
            <p:cNvPr id="42" name="Hình ảnh 41">
              <a:extLst>
                <a:ext uri="{FF2B5EF4-FFF2-40B4-BE49-F238E27FC236}">
                  <a16:creationId xmlns:a16="http://schemas.microsoft.com/office/drawing/2014/main" id="{94350308-2980-27C0-3CFA-533200B9A6CE}"/>
                </a:ext>
              </a:extLst>
            </p:cNvPr>
            <p:cNvPicPr>
              <a:picLocks noChangeAspect="1"/>
            </p:cNvPicPr>
            <p:nvPr/>
          </p:nvPicPr>
          <p:blipFill>
            <a:blip r:embed="rId3"/>
            <a:stretch>
              <a:fillRect/>
            </a:stretch>
          </p:blipFill>
          <p:spPr>
            <a:xfrm>
              <a:off x="2849877" y="1659582"/>
              <a:ext cx="4846320" cy="2445248"/>
            </a:xfrm>
            <a:prstGeom prst="rect">
              <a:avLst/>
            </a:prstGeom>
          </p:spPr>
        </p:pic>
        <p:pic>
          <p:nvPicPr>
            <p:cNvPr id="43" name="Hình ảnh 42">
              <a:extLst>
                <a:ext uri="{FF2B5EF4-FFF2-40B4-BE49-F238E27FC236}">
                  <a16:creationId xmlns:a16="http://schemas.microsoft.com/office/drawing/2014/main" id="{C40E5E63-303C-F3E1-422A-87958AE47941}"/>
                </a:ext>
              </a:extLst>
            </p:cNvPr>
            <p:cNvPicPr>
              <a:picLocks noChangeAspect="1"/>
            </p:cNvPicPr>
            <p:nvPr/>
          </p:nvPicPr>
          <p:blipFill>
            <a:blip r:embed="rId4"/>
            <a:stretch>
              <a:fillRect/>
            </a:stretch>
          </p:blipFill>
          <p:spPr>
            <a:xfrm>
              <a:off x="2849876" y="4104830"/>
              <a:ext cx="4846321" cy="441519"/>
            </a:xfrm>
            <a:prstGeom prst="rect">
              <a:avLst/>
            </a:prstGeom>
          </p:spPr>
        </p:pic>
        <p:pic>
          <p:nvPicPr>
            <p:cNvPr id="44" name="Hình ảnh 43">
              <a:extLst>
                <a:ext uri="{FF2B5EF4-FFF2-40B4-BE49-F238E27FC236}">
                  <a16:creationId xmlns:a16="http://schemas.microsoft.com/office/drawing/2014/main" id="{FE88825E-621F-E2A5-6835-F5E21BB077A1}"/>
                </a:ext>
              </a:extLst>
            </p:cNvPr>
            <p:cNvPicPr>
              <a:picLocks noChangeAspect="1"/>
            </p:cNvPicPr>
            <p:nvPr/>
          </p:nvPicPr>
          <p:blipFill>
            <a:blip r:embed="rId5"/>
            <a:stretch>
              <a:fillRect/>
            </a:stretch>
          </p:blipFill>
          <p:spPr>
            <a:xfrm>
              <a:off x="2849876" y="4549654"/>
              <a:ext cx="4846321" cy="2248963"/>
            </a:xfrm>
            <a:prstGeom prst="rect">
              <a:avLst/>
            </a:prstGeom>
          </p:spPr>
        </p:pic>
      </p:grpSp>
    </p:spTree>
    <p:extLst>
      <p:ext uri="{BB962C8B-B14F-4D97-AF65-F5344CB8AC3E}">
        <p14:creationId xmlns:p14="http://schemas.microsoft.com/office/powerpoint/2010/main" val="46450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a:t>
            </a:r>
            <a:r>
              <a:rPr lang="vi-VN" dirty="0">
                <a:latin typeface="Times New Roman" panose="02020603050405020304" pitchFamily="18" charset="0"/>
                <a:cs typeface="Times New Roman" panose="02020603050405020304" pitchFamily="18" charset="0"/>
              </a:rPr>
              <a:t>. kết quả nghiên cứu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066800" y="2057399"/>
            <a:ext cx="5029200" cy="4343401"/>
          </a:xfrm>
        </p:spPr>
        <p:txBody>
          <a:bodyPr/>
          <a:lstStyle/>
          <a:p>
            <a:pPr marL="0" indent="0" algn="just">
              <a:buNone/>
            </a:pPr>
            <a:r>
              <a:rPr lang="en-US" dirty="0"/>
              <a:t>G</a:t>
            </a:r>
            <a:r>
              <a:rPr lang="vi-VN" dirty="0" err="1"/>
              <a:t>iao</a:t>
            </a:r>
            <a:r>
              <a:rPr lang="vi-VN" dirty="0"/>
              <a:t> diện website:</a:t>
            </a:r>
          </a:p>
          <a:p>
            <a:pPr marL="0" indent="0" algn="just">
              <a:buNone/>
            </a:pPr>
            <a:r>
              <a:rPr lang="vi-VN" dirty="0"/>
              <a:t>Trang </a:t>
            </a:r>
            <a:r>
              <a:rPr lang="en-US" dirty="0" err="1"/>
              <a:t>quản</a:t>
            </a:r>
            <a:r>
              <a:rPr lang="en-US" dirty="0"/>
              <a:t> </a:t>
            </a:r>
            <a:r>
              <a:rPr lang="en-US" dirty="0" err="1"/>
              <a:t>trị</a:t>
            </a:r>
            <a:r>
              <a:rPr lang="vi-VN" dirty="0"/>
              <a:t>: Cung cấp</a:t>
            </a:r>
            <a:r>
              <a:rPr lang="en-US" dirty="0"/>
              <a:t> </a:t>
            </a:r>
            <a:r>
              <a:rPr lang="en-US" dirty="0" err="1"/>
              <a:t>các</a:t>
            </a:r>
            <a:r>
              <a:rPr lang="vi-VN" dirty="0"/>
              <a:t> </a:t>
            </a:r>
            <a:r>
              <a:rPr lang="en-US" dirty="0" err="1"/>
              <a:t>chức</a:t>
            </a:r>
            <a:r>
              <a:rPr lang="en-US" dirty="0"/>
              <a:t> </a:t>
            </a:r>
            <a:r>
              <a:rPr lang="en-US" dirty="0" err="1"/>
              <a:t>năng</a:t>
            </a:r>
            <a:r>
              <a:rPr lang="en-US" dirty="0"/>
              <a:t> </a:t>
            </a:r>
            <a:r>
              <a:rPr lang="en-US" dirty="0" err="1"/>
              <a:t>quản</a:t>
            </a:r>
            <a:r>
              <a:rPr lang="en-US" dirty="0"/>
              <a:t> </a:t>
            </a:r>
            <a:r>
              <a:rPr lang="en-US" dirty="0" err="1"/>
              <a:t>trị</a:t>
            </a:r>
            <a:r>
              <a:rPr lang="en-US" dirty="0"/>
              <a:t>, </a:t>
            </a:r>
            <a:r>
              <a:rPr lang="en-US" dirty="0" err="1"/>
              <a:t>dùng</a:t>
            </a:r>
            <a:r>
              <a:rPr lang="en-US" dirty="0"/>
              <a:t> </a:t>
            </a:r>
            <a:r>
              <a:rPr lang="en-US" dirty="0" err="1"/>
              <a:t>để</a:t>
            </a:r>
            <a:r>
              <a:rPr lang="en-US" dirty="0"/>
              <a:t> </a:t>
            </a:r>
            <a:r>
              <a:rPr lang="en-US" dirty="0" err="1"/>
              <a:t>quản</a:t>
            </a:r>
            <a:r>
              <a:rPr lang="en-US" dirty="0"/>
              <a:t> </a:t>
            </a:r>
            <a:r>
              <a:rPr lang="en-US" dirty="0" err="1"/>
              <a:t>lý</a:t>
            </a:r>
            <a:r>
              <a:rPr lang="en-US" dirty="0"/>
              <a:t> </a:t>
            </a:r>
            <a:r>
              <a:rPr lang="en-US" dirty="0" err="1"/>
              <a:t>trang</a:t>
            </a:r>
            <a:r>
              <a:rPr lang="en-US" dirty="0"/>
              <a:t> web</a:t>
            </a:r>
            <a:r>
              <a:rPr lang="vi-VN" dirty="0"/>
              <a:t>.</a:t>
            </a:r>
            <a:endParaRPr lang="en-US" dirty="0"/>
          </a:p>
        </p:txBody>
      </p:sp>
      <p:pic>
        <p:nvPicPr>
          <p:cNvPr id="6" name="Chỗ dành sẵn cho Nội dung 5">
            <a:extLst>
              <a:ext uri="{FF2B5EF4-FFF2-40B4-BE49-F238E27FC236}">
                <a16:creationId xmlns:a16="http://schemas.microsoft.com/office/drawing/2014/main" id="{ACBF77BC-19FA-78E3-5E3B-9D6E691FBD26}"/>
              </a:ext>
            </a:extLst>
          </p:cNvPr>
          <p:cNvPicPr>
            <a:picLocks noGrp="1" noChangeAspect="1"/>
          </p:cNvPicPr>
          <p:nvPr>
            <p:ph sz="half" idx="2"/>
          </p:nvPr>
        </p:nvPicPr>
        <p:blipFill>
          <a:blip r:embed="rId2"/>
          <a:stretch>
            <a:fillRect/>
          </a:stretch>
        </p:blipFill>
        <p:spPr>
          <a:xfrm>
            <a:off x="6278882" y="2057399"/>
            <a:ext cx="4846637" cy="2519626"/>
          </a:xfrm>
        </p:spPr>
      </p:pic>
    </p:spTree>
    <p:extLst>
      <p:ext uri="{BB962C8B-B14F-4D97-AF65-F5344CB8AC3E}">
        <p14:creationId xmlns:p14="http://schemas.microsoft.com/office/powerpoint/2010/main" val="169569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9</a:t>
            </a:r>
            <a:r>
              <a:rPr lang="vi-VN" dirty="0">
                <a:latin typeface="Times New Roman" panose="02020603050405020304" pitchFamily="18" charset="0"/>
                <a:cs typeface="Times New Roman" panose="02020603050405020304" pitchFamily="18" charset="0"/>
              </a:rPr>
              <a:t>. kết luận và hướng phát triển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333375" y="1743075"/>
            <a:ext cx="11536407" cy="5114926"/>
          </a:xfrm>
        </p:spPr>
        <p:txBody>
          <a:bodyPr>
            <a:normAutofit/>
          </a:bodyPr>
          <a:lstStyle/>
          <a:p>
            <a:pPr marL="0" indent="0" algn="just">
              <a:buNone/>
            </a:pPr>
            <a:r>
              <a:rPr lang="en-US" dirty="0"/>
              <a:t>9</a:t>
            </a:r>
            <a:r>
              <a:rPr lang="vi-VN" dirty="0"/>
              <a:t>.1 Kết luận</a:t>
            </a:r>
          </a:p>
          <a:p>
            <a:pPr marL="0" indent="0" algn="just">
              <a:buNone/>
            </a:pPr>
            <a:r>
              <a:rPr lang="en-US" dirty="0" err="1"/>
              <a:t>Ứng</a:t>
            </a:r>
            <a:r>
              <a:rPr lang="en-US" dirty="0"/>
              <a:t> </a:t>
            </a:r>
            <a:r>
              <a:rPr lang="en-US" dirty="0" err="1"/>
              <a:t>dụng</a:t>
            </a:r>
            <a:r>
              <a:rPr lang="en-US" dirty="0"/>
              <a:t> web </a:t>
            </a:r>
            <a:r>
              <a:rPr lang="en-US" dirty="0" err="1"/>
              <a:t>tra</a:t>
            </a:r>
            <a:r>
              <a:rPr lang="en-US" dirty="0"/>
              <a:t> </a:t>
            </a:r>
            <a:r>
              <a:rPr lang="en-US" dirty="0" err="1"/>
              <a:t>cứu</a:t>
            </a:r>
            <a:r>
              <a:rPr lang="en-US" dirty="0"/>
              <a:t> </a:t>
            </a:r>
            <a:r>
              <a:rPr lang="en-US" dirty="0" err="1"/>
              <a:t>dịch</a:t>
            </a:r>
            <a:r>
              <a:rPr lang="en-US" dirty="0"/>
              <a:t> </a:t>
            </a:r>
            <a:r>
              <a:rPr lang="en-US" dirty="0" err="1"/>
              <a:t>vụ</a:t>
            </a:r>
            <a:r>
              <a:rPr lang="en-US" dirty="0"/>
              <a:t> </a:t>
            </a:r>
            <a:r>
              <a:rPr lang="en-US" dirty="0" err="1"/>
              <a:t>phòng</a:t>
            </a:r>
            <a:r>
              <a:rPr lang="en-US" dirty="0"/>
              <a:t> </a:t>
            </a:r>
            <a:r>
              <a:rPr lang="en-US" dirty="0" err="1"/>
              <a:t>trọ</a:t>
            </a:r>
            <a:r>
              <a:rPr lang="en-US" dirty="0"/>
              <a:t> </a:t>
            </a:r>
            <a:r>
              <a:rPr lang="en-US" dirty="0" err="1"/>
              <a:t>tại</a:t>
            </a:r>
            <a:r>
              <a:rPr lang="en-US" dirty="0"/>
              <a:t> </a:t>
            </a:r>
            <a:r>
              <a:rPr lang="en-US" dirty="0" err="1"/>
              <a:t>thành</a:t>
            </a:r>
            <a:r>
              <a:rPr lang="en-US" dirty="0"/>
              <a:t> </a:t>
            </a:r>
            <a:r>
              <a:rPr lang="en-US" dirty="0" err="1"/>
              <a:t>phố</a:t>
            </a:r>
            <a:r>
              <a:rPr lang="en-US" dirty="0"/>
              <a:t> </a:t>
            </a:r>
            <a:r>
              <a:rPr lang="en-US" dirty="0" err="1"/>
              <a:t>Trà</a:t>
            </a:r>
            <a:r>
              <a:rPr lang="en-US" dirty="0"/>
              <a:t> Vinh </a:t>
            </a:r>
            <a:r>
              <a:rPr lang="vi-VN" dirty="0"/>
              <a:t>đã được hoàn thành với các chức năng cơ bản:</a:t>
            </a:r>
          </a:p>
          <a:p>
            <a:pPr algn="just"/>
            <a:r>
              <a:rPr lang="vi-VN" dirty="0"/>
              <a:t>Hiển thị thông tin chi tiết và hình ảnh minh họa về </a:t>
            </a:r>
            <a:r>
              <a:rPr lang="en-US" dirty="0" err="1"/>
              <a:t>các</a:t>
            </a:r>
            <a:r>
              <a:rPr lang="en-US" dirty="0"/>
              <a:t> </a:t>
            </a:r>
            <a:r>
              <a:rPr lang="en-US" dirty="0" err="1"/>
              <a:t>phòng</a:t>
            </a:r>
            <a:r>
              <a:rPr lang="en-US" dirty="0"/>
              <a:t> </a:t>
            </a:r>
            <a:r>
              <a:rPr lang="en-US" dirty="0" err="1"/>
              <a:t>cùng</a:t>
            </a:r>
            <a:r>
              <a:rPr lang="en-US" dirty="0"/>
              <a:t> </a:t>
            </a:r>
            <a:r>
              <a:rPr lang="en-US" dirty="0" err="1"/>
              <a:t>với</a:t>
            </a:r>
            <a:r>
              <a:rPr lang="en-US" dirty="0"/>
              <a:t> </a:t>
            </a:r>
            <a:r>
              <a:rPr lang="en-US" dirty="0" err="1"/>
              <a:t>thông</a:t>
            </a:r>
            <a:r>
              <a:rPr lang="en-US" dirty="0"/>
              <a:t> tin </a:t>
            </a:r>
            <a:r>
              <a:rPr lang="en-US" dirty="0" err="1"/>
              <a:t>liên</a:t>
            </a:r>
            <a:r>
              <a:rPr lang="en-US" dirty="0"/>
              <a:t> </a:t>
            </a:r>
            <a:r>
              <a:rPr lang="en-US" dirty="0" err="1"/>
              <a:t>hệ</a:t>
            </a:r>
            <a:r>
              <a:rPr lang="en-US" dirty="0"/>
              <a:t> </a:t>
            </a:r>
            <a:r>
              <a:rPr lang="en-US" dirty="0" err="1"/>
              <a:t>của</a:t>
            </a:r>
            <a:r>
              <a:rPr lang="en-US" dirty="0"/>
              <a:t> </a:t>
            </a:r>
            <a:r>
              <a:rPr lang="en-US" dirty="0" err="1"/>
              <a:t>chủ</a:t>
            </a:r>
            <a:r>
              <a:rPr lang="en-US" dirty="0"/>
              <a:t> </a:t>
            </a:r>
            <a:r>
              <a:rPr lang="en-US" dirty="0" err="1"/>
              <a:t>trọ</a:t>
            </a:r>
            <a:r>
              <a:rPr lang="vi-VN" dirty="0"/>
              <a:t>.</a:t>
            </a:r>
          </a:p>
          <a:p>
            <a:pPr algn="just"/>
            <a:r>
              <a:rPr lang="vi-VN" dirty="0"/>
              <a:t>Cung cấp giao diện thân thiện và dễ sử dụng.</a:t>
            </a:r>
          </a:p>
          <a:p>
            <a:pPr algn="just"/>
            <a:r>
              <a:rPr lang="vi-VN" dirty="0"/>
              <a:t>Tích hợp tính năng phản hồi và chia sẻ trải nghiệm, góp phần tăng cường sự tương tác với du khách.</a:t>
            </a:r>
          </a:p>
        </p:txBody>
      </p:sp>
    </p:spTree>
    <p:extLst>
      <p:ext uri="{BB962C8B-B14F-4D97-AF65-F5344CB8AC3E}">
        <p14:creationId xmlns:p14="http://schemas.microsoft.com/office/powerpoint/2010/main" val="1031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B66E2-4676-54A7-900A-6E3D9DBDE8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EAD1B3-7F2D-47F7-312E-7FD4D39C9EEB}"/>
              </a:ext>
            </a:extLst>
          </p:cNvPr>
          <p:cNvSpPr>
            <a:spLocks noGrp="1"/>
          </p:cNvSpPr>
          <p:nvPr>
            <p:ph type="title"/>
          </p:nvPr>
        </p:nvSpPr>
        <p:spPr>
          <a:xfrm>
            <a:off x="1066800" y="562302"/>
            <a:ext cx="10058400" cy="1097280"/>
          </a:xfrm>
        </p:spPr>
        <p:txBody>
          <a:bodyPr anchor="b">
            <a:normAutofit/>
          </a:bodyPr>
          <a:lstStyle/>
          <a:p>
            <a:r>
              <a:rPr lang="en-US" dirty="0">
                <a:latin typeface="Times New Roman" panose="02020603050405020304" pitchFamily="18" charset="0"/>
                <a:cs typeface="Times New Roman" panose="02020603050405020304" pitchFamily="18" charset="0"/>
              </a:rPr>
              <a:t>9</a:t>
            </a:r>
            <a:r>
              <a:rPr lang="vi-VN" dirty="0">
                <a:latin typeface="Times New Roman" panose="02020603050405020304" pitchFamily="18" charset="0"/>
                <a:cs typeface="Times New Roman" panose="02020603050405020304" pitchFamily="18" charset="0"/>
              </a:rPr>
              <a:t>. kết luận và hướng phát triển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879E1C-1A62-0D6C-B4CF-424B5D4C6816}"/>
              </a:ext>
            </a:extLst>
          </p:cNvPr>
          <p:cNvSpPr>
            <a:spLocks noGrp="1"/>
          </p:cNvSpPr>
          <p:nvPr>
            <p:ph sz="half" idx="1"/>
          </p:nvPr>
        </p:nvSpPr>
        <p:spPr>
          <a:xfrm>
            <a:off x="342900" y="2057399"/>
            <a:ext cx="5570220" cy="4343401"/>
          </a:xfrm>
        </p:spPr>
        <p:txBody>
          <a:bodyPr>
            <a:normAutofit fontScale="92500" lnSpcReduction="20000"/>
          </a:bodyPr>
          <a:lstStyle/>
          <a:p>
            <a:pPr marL="0" indent="0">
              <a:buNone/>
            </a:pPr>
            <a:r>
              <a:rPr lang="en-US" dirty="0"/>
              <a:t>9</a:t>
            </a:r>
            <a:r>
              <a:rPr lang="vi-VN" dirty="0"/>
              <a:t>.1 Kết luận</a:t>
            </a:r>
          </a:p>
          <a:p>
            <a:pPr marL="0" indent="0">
              <a:buNone/>
            </a:pPr>
            <a:r>
              <a:rPr lang="vi-VN" dirty="0"/>
              <a:t>Việc thực hiện dự án giúp rèn luyện các kỹ năng:</a:t>
            </a:r>
          </a:p>
          <a:p>
            <a:r>
              <a:rPr lang="vi-VN" dirty="0"/>
              <a:t>Nắm vững quy trình phát triển </a:t>
            </a:r>
            <a:r>
              <a:rPr lang="en-US" dirty="0" err="1"/>
              <a:t>ứng</a:t>
            </a:r>
            <a:r>
              <a:rPr lang="en-US" dirty="0"/>
              <a:t> </a:t>
            </a:r>
            <a:r>
              <a:rPr lang="en-US" dirty="0" err="1"/>
              <a:t>dụng</a:t>
            </a:r>
            <a:r>
              <a:rPr lang="en-US" dirty="0"/>
              <a:t> web</a:t>
            </a:r>
            <a:r>
              <a:rPr lang="vi-VN" dirty="0"/>
              <a:t>.</a:t>
            </a:r>
            <a:endParaRPr lang="en-US" dirty="0"/>
          </a:p>
          <a:p>
            <a:r>
              <a:rPr lang="en-US" dirty="0" err="1"/>
              <a:t>Hiểu</a:t>
            </a:r>
            <a:r>
              <a:rPr lang="en-US" dirty="0"/>
              <a:t> </a:t>
            </a:r>
            <a:r>
              <a:rPr lang="en-US" dirty="0" err="1"/>
              <a:t>thêm</a:t>
            </a:r>
            <a:r>
              <a:rPr lang="en-US" dirty="0"/>
              <a:t> </a:t>
            </a:r>
            <a:r>
              <a:rPr lang="en-US" dirty="0" err="1"/>
              <a:t>về</a:t>
            </a:r>
            <a:r>
              <a:rPr lang="en-US" dirty="0"/>
              <a:t> </a:t>
            </a:r>
            <a:r>
              <a:rPr lang="en-US" dirty="0" err="1"/>
              <a:t>các</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web.</a:t>
            </a:r>
            <a:endParaRPr lang="vi-VN" dirty="0"/>
          </a:p>
          <a:p>
            <a:r>
              <a:rPr lang="vi-VN" dirty="0"/>
              <a:t>Cải thiện kỹ năng xử lý lỗi và quản lý dự án thực tế.</a:t>
            </a:r>
          </a:p>
          <a:p>
            <a:pPr marL="0" indent="0">
              <a:buNone/>
            </a:pPr>
            <a:r>
              <a:rPr lang="vi-VN" dirty="0"/>
              <a:t>Dự án cũng góp phần nâng cao khả năng ứng dụng công nghệ thông tin trong việc quảng bá dịch vụ phòng trọ và hỗ trợ </a:t>
            </a:r>
            <a:r>
              <a:rPr lang="en-US" dirty="0" err="1"/>
              <a:t>thuê</a:t>
            </a:r>
            <a:r>
              <a:rPr lang="en-US" dirty="0"/>
              <a:t> </a:t>
            </a:r>
            <a:r>
              <a:rPr lang="en-US" dirty="0" err="1"/>
              <a:t>trọ</a:t>
            </a:r>
            <a:r>
              <a:rPr lang="en-US" dirty="0"/>
              <a:t> </a:t>
            </a:r>
            <a:r>
              <a:rPr lang="vi-VN" dirty="0"/>
              <a:t>tại thành phố Trà Vinh.</a:t>
            </a:r>
          </a:p>
        </p:txBody>
      </p:sp>
      <p:pic>
        <p:nvPicPr>
          <p:cNvPr id="4" name="Picture 2" descr="Xác Định Mục Tiêu và Đối Tượng Mục Tiêu – Chìa Khóa Thành Công">
            <a:extLst>
              <a:ext uri="{FF2B5EF4-FFF2-40B4-BE49-F238E27FC236}">
                <a16:creationId xmlns:a16="http://schemas.microsoft.com/office/drawing/2014/main" id="{8242A485-5E0D-41CF-7C4A-208CFE9513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78880" y="2835782"/>
            <a:ext cx="4846320" cy="2786634"/>
          </a:xfrm>
          <a:prstGeom prst="rect">
            <a:avLst/>
          </a:prstGeom>
          <a:solidFill>
            <a:srgbClr val="FFFFFF"/>
          </a:solidFill>
        </p:spPr>
      </p:pic>
    </p:spTree>
    <p:extLst>
      <p:ext uri="{BB962C8B-B14F-4D97-AF65-F5344CB8AC3E}">
        <p14:creationId xmlns:p14="http://schemas.microsoft.com/office/powerpoint/2010/main" val="310302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62302"/>
            <a:ext cx="10058400" cy="1097280"/>
          </a:xfrm>
        </p:spPr>
        <p:txBody>
          <a:bodyPr anchor="b">
            <a:normAutofit/>
          </a:bodyPr>
          <a:lstStyle/>
          <a:p>
            <a:r>
              <a:rPr lang="en-US" dirty="0">
                <a:latin typeface="Times New Roman" panose="02020603050405020304" pitchFamily="18" charset="0"/>
                <a:cs typeface="Times New Roman" panose="02020603050405020304" pitchFamily="18" charset="0"/>
              </a:rPr>
              <a:t>9</a:t>
            </a:r>
            <a:r>
              <a:rPr lang="vi-VN" dirty="0">
                <a:latin typeface="Times New Roman" panose="02020603050405020304" pitchFamily="18" charset="0"/>
                <a:cs typeface="Times New Roman" panose="02020603050405020304" pitchFamily="18" charset="0"/>
              </a:rPr>
              <a:t>. kết luận và hướng phát triển</a:t>
            </a:r>
            <a:endParaRPr lang="en-US" dirty="0">
              <a:latin typeface="Times New Roman" panose="02020603050405020304" pitchFamily="18" charset="0"/>
              <a:cs typeface="Times New Roman" panose="02020603050405020304" pitchFamily="18" charset="0"/>
            </a:endParaRPr>
          </a:p>
        </p:txBody>
      </p:sp>
      <p:pic>
        <p:nvPicPr>
          <p:cNvPr id="4" name="Picture 2" descr="Bí Quyết Tự Học Trở Thành Lập Trình Viên Cho Người Mới Bắt Đầu | Glints">
            <a:extLst>
              <a:ext uri="{FF2B5EF4-FFF2-40B4-BE49-F238E27FC236}">
                <a16:creationId xmlns:a16="http://schemas.microsoft.com/office/drawing/2014/main" id="{86C8494D-3639-39D6-621B-5C52FBFF13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4245" y="2057399"/>
            <a:ext cx="5688875" cy="3783101"/>
          </a:xfrm>
          <a:prstGeom prst="rect">
            <a:avLst/>
          </a:prstGeom>
          <a:solidFill>
            <a:srgbClr val="FFFFFF"/>
          </a:solidFill>
        </p:spPr>
      </p:pic>
      <p:sp>
        <p:nvSpPr>
          <p:cNvPr id="3" name="Content Placeholder 2"/>
          <p:cNvSpPr>
            <a:spLocks noGrp="1"/>
          </p:cNvSpPr>
          <p:nvPr>
            <p:ph sz="half" idx="2"/>
          </p:nvPr>
        </p:nvSpPr>
        <p:spPr>
          <a:xfrm>
            <a:off x="6278880" y="2057399"/>
            <a:ext cx="4846320" cy="4343401"/>
          </a:xfrm>
        </p:spPr>
        <p:txBody>
          <a:bodyPr>
            <a:normAutofit lnSpcReduction="10000"/>
          </a:bodyPr>
          <a:lstStyle/>
          <a:p>
            <a:pPr marL="0" indent="0">
              <a:buNone/>
            </a:pPr>
            <a:r>
              <a:rPr lang="en-US" sz="2000" dirty="0"/>
              <a:t>9</a:t>
            </a:r>
            <a:r>
              <a:rPr lang="vi-VN" sz="2000" dirty="0"/>
              <a:t>.2 Hướng phát triển</a:t>
            </a:r>
          </a:p>
          <a:p>
            <a:r>
              <a:rPr lang="vi-VN" sz="2000" b="1" dirty="0"/>
              <a:t>Tích hợp tính năng</a:t>
            </a:r>
            <a:r>
              <a:rPr lang="en-US" sz="2000" b="1" dirty="0"/>
              <a:t> </a:t>
            </a:r>
            <a:r>
              <a:rPr lang="vi-VN" sz="2000" b="1" dirty="0"/>
              <a:t>xác thực đánh giá từ người dùng: </a:t>
            </a:r>
            <a:r>
              <a:rPr lang="vi-VN" sz="2000" dirty="0"/>
              <a:t>Thêm tính năng</a:t>
            </a:r>
            <a:r>
              <a:rPr lang="en-US" sz="2000" dirty="0"/>
              <a:t> </a:t>
            </a:r>
            <a:r>
              <a:rPr lang="vi-VN" sz="2000" dirty="0"/>
              <a:t>xác minh tính xác thực của các đánh giá từ người dùng, giảm thiểu tình trạng đánh giá sai lệch</a:t>
            </a:r>
            <a:r>
              <a:rPr lang="en-US" sz="2000" dirty="0"/>
              <a:t>.</a:t>
            </a:r>
          </a:p>
          <a:p>
            <a:r>
              <a:rPr lang="vi-VN" sz="2000" b="1" dirty="0"/>
              <a:t>Tích hợp AI hoặc tính năng hỗ trợ thông minh: </a:t>
            </a:r>
            <a:r>
              <a:rPr lang="vi-VN" sz="2000" dirty="0"/>
              <a:t>Phát triển các</a:t>
            </a:r>
            <a:r>
              <a:rPr lang="en-US" sz="2000" dirty="0"/>
              <a:t> </a:t>
            </a:r>
            <a:r>
              <a:rPr lang="vi-VN" sz="2000" dirty="0"/>
              <a:t>tính năng gợi ý phòng trọ thông minh, </a:t>
            </a:r>
            <a:r>
              <a:rPr lang="vi-VN" sz="2000" dirty="0" err="1"/>
              <a:t>chatbot</a:t>
            </a:r>
            <a:r>
              <a:rPr lang="vi-VN" sz="2000" dirty="0"/>
              <a:t> hỗ trợ trực tuyến và phân tích dữ liệu người dùng để cải thiện trải nghiệm.</a:t>
            </a:r>
            <a:endParaRPr lang="en-US" sz="2000" dirty="0"/>
          </a:p>
          <a:p>
            <a:r>
              <a:rPr lang="vi-VN" sz="2000" b="1" dirty="0"/>
              <a:t>Phát triển ứng dụng di động: </a:t>
            </a:r>
            <a:r>
              <a:rPr lang="vi-VN" sz="2000" dirty="0"/>
              <a:t>Xây dựng phiên bản ứng dụng trên các nền tảng di động (</a:t>
            </a:r>
            <a:r>
              <a:rPr lang="vi-VN" sz="2000" dirty="0" err="1"/>
              <a:t>Android</a:t>
            </a:r>
            <a:r>
              <a:rPr lang="vi-VN" sz="2000" dirty="0"/>
              <a:t>, </a:t>
            </a:r>
            <a:r>
              <a:rPr lang="vi-VN" sz="2000" dirty="0" err="1"/>
              <a:t>iOS</a:t>
            </a:r>
            <a:r>
              <a:rPr lang="vi-VN" sz="2000" dirty="0"/>
              <a:t>) để tăng khả năng tiếp cận và tiện lợi cho người dùng.</a:t>
            </a:r>
            <a:endParaRPr lang="en-US" sz="2000" dirty="0"/>
          </a:p>
        </p:txBody>
      </p:sp>
    </p:spTree>
    <p:extLst>
      <p:ext uri="{BB962C8B-B14F-4D97-AF65-F5344CB8AC3E}">
        <p14:creationId xmlns:p14="http://schemas.microsoft.com/office/powerpoint/2010/main" val="21902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nội dung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457200" indent="-457200">
              <a:buClrTx/>
              <a:buFont typeface="+mj-lt"/>
              <a:buAutoNum type="arabicPeriod"/>
            </a:pPr>
            <a:r>
              <a:rPr lang="vi-VN" dirty="0"/>
              <a:t>Lý do chọn đề tài</a:t>
            </a:r>
          </a:p>
          <a:p>
            <a:pPr marL="457200" indent="-457200">
              <a:buClrTx/>
              <a:buFont typeface="+mj-lt"/>
              <a:buAutoNum type="arabicPeriod"/>
            </a:pPr>
            <a:r>
              <a:rPr lang="vi-VN" dirty="0"/>
              <a:t>Mục tiêu nghiên cứu</a:t>
            </a:r>
          </a:p>
          <a:p>
            <a:pPr marL="457200" indent="-457200">
              <a:buClrTx/>
              <a:buFont typeface="+mj-lt"/>
              <a:buAutoNum type="arabicPeriod"/>
            </a:pPr>
            <a:r>
              <a:rPr lang="vi-VN" dirty="0"/>
              <a:t>Cơ sở lý thuyết</a:t>
            </a:r>
          </a:p>
          <a:p>
            <a:pPr marL="457200" indent="-457200">
              <a:buClrTx/>
              <a:buFont typeface="+mj-lt"/>
              <a:buAutoNum type="arabicPeriod"/>
            </a:pPr>
            <a:r>
              <a:rPr lang="vi-VN" dirty="0"/>
              <a:t>Cơ sở dữ liệu</a:t>
            </a:r>
          </a:p>
          <a:p>
            <a:pPr marL="457200" indent="-457200">
              <a:buClrTx/>
              <a:buFont typeface="+mj-lt"/>
              <a:buAutoNum type="arabicPeriod"/>
            </a:pPr>
            <a:r>
              <a:rPr lang="vi-VN" dirty="0"/>
              <a:t>Mô hình</a:t>
            </a:r>
          </a:p>
          <a:p>
            <a:pPr marL="457200" indent="-457200">
              <a:buClrTx/>
              <a:buFont typeface="+mj-lt"/>
              <a:buAutoNum type="arabicPeriod"/>
            </a:pPr>
            <a:r>
              <a:rPr lang="vi-VN" dirty="0"/>
              <a:t>Kết quả nghiên cứu</a:t>
            </a:r>
          </a:p>
          <a:p>
            <a:pPr marL="457200" indent="-457200">
              <a:buClrTx/>
              <a:buFont typeface="+mj-lt"/>
              <a:buAutoNum type="arabicPeriod"/>
            </a:pPr>
            <a:r>
              <a:rPr lang="vi-VN" dirty="0"/>
              <a:t>Kết luận và hướng phát triển</a:t>
            </a:r>
            <a:endParaRPr lang="en-US" dirty="0"/>
          </a:p>
        </p:txBody>
      </p:sp>
    </p:spTree>
    <p:extLst>
      <p:ext uri="{BB962C8B-B14F-4D97-AF65-F5344CB8AC3E}">
        <p14:creationId xmlns:p14="http://schemas.microsoft.com/office/powerpoint/2010/main" val="152653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6CC8A-C352-5018-CC75-84EE6F0CD0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B84A8-569D-C5EC-04F9-D35883E11E3D}"/>
              </a:ext>
            </a:extLst>
          </p:cNvPr>
          <p:cNvSpPr>
            <a:spLocks noGrp="1"/>
          </p:cNvSpPr>
          <p:nvPr>
            <p:ph type="title"/>
          </p:nvPr>
        </p:nvSpPr>
        <p:spPr>
          <a:xfrm>
            <a:off x="1066800" y="562302"/>
            <a:ext cx="10058400" cy="1097280"/>
          </a:xfrm>
        </p:spPr>
        <p:txBody>
          <a:bodyPr anchor="b">
            <a:normAutofit/>
          </a:bodyPr>
          <a:lstStyle/>
          <a:p>
            <a:r>
              <a:rPr lang="en-US" dirty="0">
                <a:latin typeface="Times New Roman" panose="02020603050405020304" pitchFamily="18" charset="0"/>
                <a:cs typeface="Times New Roman" panose="02020603050405020304" pitchFamily="18" charset="0"/>
              </a:rPr>
              <a:t>9</a:t>
            </a:r>
            <a:r>
              <a:rPr lang="vi-VN" dirty="0">
                <a:latin typeface="Times New Roman" panose="02020603050405020304" pitchFamily="18" charset="0"/>
                <a:cs typeface="Times New Roman" panose="02020603050405020304" pitchFamily="18" charset="0"/>
              </a:rPr>
              <a:t>. kết luận và hướng phát triển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E9B592-1C2F-74A5-625B-619B924B4E12}"/>
              </a:ext>
            </a:extLst>
          </p:cNvPr>
          <p:cNvSpPr>
            <a:spLocks noGrp="1"/>
          </p:cNvSpPr>
          <p:nvPr>
            <p:ph sz="half" idx="1"/>
          </p:nvPr>
        </p:nvSpPr>
        <p:spPr>
          <a:xfrm>
            <a:off x="1066800" y="2057399"/>
            <a:ext cx="4846320" cy="4343401"/>
          </a:xfrm>
        </p:spPr>
        <p:txBody>
          <a:bodyPr>
            <a:normAutofit/>
          </a:bodyPr>
          <a:lstStyle/>
          <a:p>
            <a:pPr marL="0" indent="0">
              <a:buNone/>
            </a:pPr>
            <a:r>
              <a:rPr lang="en-US" sz="2000" dirty="0"/>
              <a:t>9</a:t>
            </a:r>
            <a:r>
              <a:rPr lang="vi-VN" sz="2000" dirty="0"/>
              <a:t>.2 Hướng phát triển</a:t>
            </a:r>
          </a:p>
          <a:p>
            <a:r>
              <a:rPr lang="vi-VN" sz="2000" b="1" dirty="0"/>
              <a:t>Thêm chức năng quản trị sửa dịch vụ:</a:t>
            </a:r>
            <a:r>
              <a:rPr lang="vi-VN" sz="2000" dirty="0"/>
              <a:t> Cần có chức năng sửa dịch vụ, cải thiện độ hoàn chỉnh của trang quản trị.</a:t>
            </a:r>
            <a:endParaRPr lang="en-US" sz="2000" dirty="0"/>
          </a:p>
          <a:p>
            <a:r>
              <a:rPr lang="vi-VN" sz="2000" b="1" dirty="0"/>
              <a:t>Mở rộng phạm vi hoạt động: </a:t>
            </a:r>
            <a:r>
              <a:rPr lang="vi-VN" sz="2000" dirty="0"/>
              <a:t>Mở rộng cơ sở dữ liệu và tính năng</a:t>
            </a:r>
            <a:r>
              <a:rPr lang="en-US" sz="2000" dirty="0"/>
              <a:t> </a:t>
            </a:r>
            <a:r>
              <a:rPr lang="vi-VN" sz="2000" dirty="0"/>
              <a:t>tra cứu cho các khu vực khác ngoài thành phố Trà Vinh.</a:t>
            </a:r>
            <a:endParaRPr lang="en-US" sz="2000" dirty="0"/>
          </a:p>
          <a:p>
            <a:r>
              <a:rPr lang="vi-VN" sz="2000" b="1" dirty="0"/>
              <a:t>Tăng cường bảo mật:</a:t>
            </a:r>
            <a:r>
              <a:rPr lang="vi-VN" sz="2000" dirty="0"/>
              <a:t> Áp dụng các giải pháp bảo mật tiên tiến để</a:t>
            </a:r>
            <a:r>
              <a:rPr lang="en-US" sz="2000" dirty="0"/>
              <a:t> </a:t>
            </a:r>
            <a:r>
              <a:rPr lang="vi-VN" sz="2000" dirty="0"/>
              <a:t>bảo vệ thông tin cá nhân của người dùng và ngăn chặn các cuộc tấn công mạng.</a:t>
            </a:r>
            <a:endParaRPr lang="en-US" sz="2000" dirty="0"/>
          </a:p>
        </p:txBody>
      </p:sp>
      <p:pic>
        <p:nvPicPr>
          <p:cNvPr id="1026" name="Picture 2" descr="Kidstem Academy">
            <a:extLst>
              <a:ext uri="{FF2B5EF4-FFF2-40B4-BE49-F238E27FC236}">
                <a16:creationId xmlns:a16="http://schemas.microsoft.com/office/drawing/2014/main" id="{3E7807CA-4AD2-82CE-81A6-EC86113912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78880" y="2770173"/>
            <a:ext cx="4846320" cy="2917853"/>
          </a:xfrm>
          <a:prstGeom prst="rect">
            <a:avLst/>
          </a:prstGeom>
          <a:solidFill>
            <a:srgbClr val="FFFFFF"/>
          </a:solidFill>
        </p:spPr>
      </p:pic>
    </p:spTree>
    <p:extLst>
      <p:ext uri="{BB962C8B-B14F-4D97-AF65-F5344CB8AC3E}">
        <p14:creationId xmlns:p14="http://schemas.microsoft.com/office/powerpoint/2010/main" val="135286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3D40F-60DB-4D50-4A1B-02C62CCFFF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4A5F7-67DC-7B33-C421-A1D902D91507}"/>
              </a:ext>
            </a:extLst>
          </p:cNvPr>
          <p:cNvSpPr>
            <a:spLocks noGrp="1"/>
          </p:cNvSpPr>
          <p:nvPr>
            <p:ph type="title"/>
          </p:nvPr>
        </p:nvSpPr>
        <p:spPr>
          <a:xfrm>
            <a:off x="1066800" y="562302"/>
            <a:ext cx="10058400" cy="1097280"/>
          </a:xfrm>
        </p:spPr>
        <p:txBody>
          <a:bodyPr anchor="b">
            <a:normAutofit/>
          </a:bodyPr>
          <a:lstStyle/>
          <a:p>
            <a:r>
              <a:rPr lang="en-US" dirty="0">
                <a:latin typeface="Times New Roman" panose="02020603050405020304" pitchFamily="18" charset="0"/>
                <a:cs typeface="Times New Roman" panose="02020603050405020304" pitchFamily="18" charset="0"/>
              </a:rPr>
              <a:t>9</a:t>
            </a:r>
            <a:r>
              <a:rPr lang="vi-VN" dirty="0">
                <a:latin typeface="Times New Roman" panose="02020603050405020304" pitchFamily="18" charset="0"/>
                <a:cs typeface="Times New Roman" panose="02020603050405020304" pitchFamily="18" charset="0"/>
              </a:rPr>
              <a:t>. kết luận và hướng phát triển</a:t>
            </a:r>
            <a:endParaRPr lang="en-US" dirty="0">
              <a:latin typeface="Times New Roman" panose="02020603050405020304" pitchFamily="18" charset="0"/>
              <a:cs typeface="Times New Roman" panose="02020603050405020304" pitchFamily="18" charset="0"/>
            </a:endParaRPr>
          </a:p>
        </p:txBody>
      </p:sp>
      <p:pic>
        <p:nvPicPr>
          <p:cNvPr id="4" name="Picture 2" descr="7 kênh bán tour tốt nhất 2020 - Thiết kế website du lịch">
            <a:extLst>
              <a:ext uri="{FF2B5EF4-FFF2-40B4-BE49-F238E27FC236}">
                <a16:creationId xmlns:a16="http://schemas.microsoft.com/office/drawing/2014/main" id="{B3A3565A-AE35-DB7C-F4BD-92E316F4E9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2605582"/>
            <a:ext cx="4846320" cy="324703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0C6301F-92DD-BB7F-6D1E-071A1E4DEBCF}"/>
              </a:ext>
            </a:extLst>
          </p:cNvPr>
          <p:cNvSpPr>
            <a:spLocks noGrp="1"/>
          </p:cNvSpPr>
          <p:nvPr>
            <p:ph sz="half" idx="2"/>
          </p:nvPr>
        </p:nvSpPr>
        <p:spPr>
          <a:xfrm>
            <a:off x="6278880" y="2057399"/>
            <a:ext cx="4846320" cy="4343401"/>
          </a:xfrm>
        </p:spPr>
        <p:txBody>
          <a:bodyPr>
            <a:normAutofit/>
          </a:bodyPr>
          <a:lstStyle/>
          <a:p>
            <a:pPr marL="0" indent="0">
              <a:buNone/>
            </a:pPr>
            <a:r>
              <a:rPr lang="en-US" sz="2000" dirty="0"/>
              <a:t>9</a:t>
            </a:r>
            <a:r>
              <a:rPr lang="vi-VN" sz="2000" dirty="0"/>
              <a:t>.2 Hướng phát triển</a:t>
            </a:r>
          </a:p>
          <a:p>
            <a:r>
              <a:rPr lang="vi-VN" sz="2000" b="1" dirty="0"/>
              <a:t>Thêm chức năng quản lý phòng trọ riêng của từng chủ trọ:</a:t>
            </a:r>
            <a:r>
              <a:rPr lang="vi-VN" sz="2000" dirty="0"/>
              <a:t> Thêm chức năng cho phép các chủ trọ thêm, sửa, xóa các phòng trọ của riêng mình, từ đó gia tăng số lượng phòng trọ của trang web, gia tăng hiệu suất của ứng dụng.</a:t>
            </a:r>
          </a:p>
          <a:p>
            <a:r>
              <a:rPr lang="vi-VN" sz="2000" b="1" dirty="0"/>
              <a:t>Thanh tìm kiếm trên trang đặt lại mật khẩu: </a:t>
            </a:r>
            <a:r>
              <a:rPr lang="vi-VN" sz="2000" dirty="0"/>
              <a:t>Hiện tại, trang đặt lại mật khẩu đang hiển thị thanh tìm kiếm, điều này không cần thiết. Do đó, cần</a:t>
            </a:r>
            <a:r>
              <a:rPr lang="en-US" sz="2000" dirty="0"/>
              <a:t> </a:t>
            </a:r>
            <a:r>
              <a:rPr lang="vi-VN" sz="2000" dirty="0"/>
              <a:t>thực hiện ẩn thanh tìm kiếm này trên trang để tối ưu hóa giao diện và trải nghiệm người dùng.</a:t>
            </a:r>
          </a:p>
        </p:txBody>
      </p:sp>
    </p:spTree>
    <p:extLst>
      <p:ext uri="{BB962C8B-B14F-4D97-AF65-F5344CB8AC3E}">
        <p14:creationId xmlns:p14="http://schemas.microsoft.com/office/powerpoint/2010/main" val="296595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4925" y="2830285"/>
            <a:ext cx="8385822" cy="1107996"/>
          </a:xfrm>
          <a:prstGeom prst="rect">
            <a:avLst/>
          </a:prstGeom>
          <a:noFill/>
        </p:spPr>
        <p:txBody>
          <a:bodyPr wrap="none" rtlCol="0">
            <a:spAutoFit/>
          </a:bodyPr>
          <a:lstStyle/>
          <a:p>
            <a:r>
              <a:rPr lang="vi-VN" sz="6600" dirty="0"/>
              <a:t>THANKS FOR LISTENING</a:t>
            </a:r>
            <a:endParaRPr lang="en-US" sz="6600" dirty="0"/>
          </a:p>
        </p:txBody>
      </p:sp>
    </p:spTree>
    <p:extLst>
      <p:ext uri="{BB962C8B-B14F-4D97-AF65-F5344CB8AC3E}">
        <p14:creationId xmlns:p14="http://schemas.microsoft.com/office/powerpoint/2010/main" val="41788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62302"/>
            <a:ext cx="10058400" cy="1097280"/>
          </a:xfrm>
        </p:spPr>
        <p:txBody>
          <a:bodyPr anchor="b">
            <a:normAutofit/>
          </a:bodyPr>
          <a:lstStyle/>
          <a:p>
            <a:r>
              <a:rPr lang="vi-VN" dirty="0">
                <a:latin typeface="Times New Roman" panose="02020603050405020304" pitchFamily="18" charset="0"/>
                <a:cs typeface="Times New Roman" panose="02020603050405020304" pitchFamily="18" charset="0"/>
              </a:rPr>
              <a:t>1. lý do chọn đề tài</a:t>
            </a:r>
            <a:endParaRPr lang="en-US" dirty="0">
              <a:latin typeface="Times New Roman" panose="02020603050405020304" pitchFamily="18" charset="0"/>
              <a:cs typeface="Times New Roman" panose="02020603050405020304" pitchFamily="18" charset="0"/>
            </a:endParaRPr>
          </a:p>
        </p:txBody>
      </p:sp>
      <p:graphicFrame>
        <p:nvGraphicFramePr>
          <p:cNvPr id="7" name="Text Placeholder 3">
            <a:extLst>
              <a:ext uri="{FF2B5EF4-FFF2-40B4-BE49-F238E27FC236}">
                <a16:creationId xmlns:a16="http://schemas.microsoft.com/office/drawing/2014/main" id="{F9775E2F-C5E8-D8A1-91C5-8A35FA1678E9}"/>
              </a:ext>
            </a:extLst>
          </p:cNvPr>
          <p:cNvGraphicFramePr/>
          <p:nvPr>
            <p:extLst>
              <p:ext uri="{D42A27DB-BD31-4B8C-83A1-F6EECF244321}">
                <p14:modId xmlns:p14="http://schemas.microsoft.com/office/powerpoint/2010/main" val="66347409"/>
              </p:ext>
            </p:extLst>
          </p:nvPr>
        </p:nvGraphicFramePr>
        <p:xfrm>
          <a:off x="1066800" y="2057400"/>
          <a:ext cx="100584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6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62302"/>
            <a:ext cx="10058400" cy="1097280"/>
          </a:xfrm>
        </p:spPr>
        <p:txBody>
          <a:bodyPr anchor="b">
            <a:normAutofit/>
          </a:bodyPr>
          <a:lstStyle/>
          <a:p>
            <a:r>
              <a:rPr lang="vi-VN"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m</a:t>
            </a:r>
            <a:r>
              <a:rPr lang="vi-VN" dirty="0">
                <a:latin typeface="Times New Roman" panose="02020603050405020304" pitchFamily="18" charset="0"/>
                <a:cs typeface="Times New Roman" panose="02020603050405020304" pitchFamily="18" charset="0"/>
              </a:rPr>
              <a:t>ục tiêu nghiên cứu</a:t>
            </a:r>
            <a:endParaRPr lang="en-US" dirty="0">
              <a:latin typeface="Times New Roman" panose="02020603050405020304" pitchFamily="18" charset="0"/>
              <a:cs typeface="Times New Roman" panose="02020603050405020304" pitchFamily="18" charset="0"/>
            </a:endParaRPr>
          </a:p>
        </p:txBody>
      </p:sp>
      <p:graphicFrame>
        <p:nvGraphicFramePr>
          <p:cNvPr id="6" name="Text Placeholder 3">
            <a:extLst>
              <a:ext uri="{FF2B5EF4-FFF2-40B4-BE49-F238E27FC236}">
                <a16:creationId xmlns:a16="http://schemas.microsoft.com/office/drawing/2014/main" id="{32240EE7-F022-CB4F-599C-6E8074BA2EE1}"/>
              </a:ext>
            </a:extLst>
          </p:cNvPr>
          <p:cNvGraphicFramePr/>
          <p:nvPr>
            <p:extLst>
              <p:ext uri="{D42A27DB-BD31-4B8C-83A1-F6EECF244321}">
                <p14:modId xmlns:p14="http://schemas.microsoft.com/office/powerpoint/2010/main" val="4142862342"/>
              </p:ext>
            </p:extLst>
          </p:nvPr>
        </p:nvGraphicFramePr>
        <p:xfrm>
          <a:off x="1066800" y="2057400"/>
          <a:ext cx="100584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899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62302"/>
            <a:ext cx="10058400" cy="1097280"/>
          </a:xfrm>
        </p:spPr>
        <p:txBody>
          <a:bodyPr anchor="b">
            <a:normAutofit/>
          </a:bodyPr>
          <a:lstStyle/>
          <a:p>
            <a:r>
              <a:rPr lang="vi-VN" dirty="0">
                <a:latin typeface="Times New Roman" panose="02020603050405020304" pitchFamily="18" charset="0"/>
                <a:cs typeface="Times New Roman" panose="02020603050405020304" pitchFamily="18" charset="0"/>
              </a:rPr>
              <a:t>3. cơ sở lý thuyết</a:t>
            </a:r>
            <a:endParaRPr lang="en-US" dirty="0">
              <a:latin typeface="Times New Roman" panose="02020603050405020304" pitchFamily="18" charset="0"/>
              <a:cs typeface="Times New Roman" panose="02020603050405020304" pitchFamily="18" charset="0"/>
            </a:endParaRPr>
          </a:p>
        </p:txBody>
      </p:sp>
      <p:sp>
        <p:nvSpPr>
          <p:cNvPr id="8" name="Chỗ dành sẵn cho Nội dung 7">
            <a:extLst>
              <a:ext uri="{FF2B5EF4-FFF2-40B4-BE49-F238E27FC236}">
                <a16:creationId xmlns:a16="http://schemas.microsoft.com/office/drawing/2014/main" id="{86790463-9CE6-3108-66BF-0C1D9FBB33DA}"/>
              </a:ext>
            </a:extLst>
          </p:cNvPr>
          <p:cNvSpPr>
            <a:spLocks noGrp="1"/>
          </p:cNvSpPr>
          <p:nvPr>
            <p:ph sz="half" idx="1"/>
          </p:nvPr>
        </p:nvSpPr>
        <p:spPr>
          <a:xfrm>
            <a:off x="1066800" y="2057399"/>
            <a:ext cx="4846320" cy="4343401"/>
          </a:xfrm>
        </p:spPr>
        <p:txBody>
          <a:bodyPr>
            <a:normAutofit/>
          </a:bodyPr>
          <a:lstStyle/>
          <a:p>
            <a:pPr lvl="0"/>
            <a:r>
              <a:rPr lang="vi-VN" dirty="0"/>
              <a:t>HTML, CSS, JavaScript: Tạo giao diện website thân thiện.</a:t>
            </a:r>
            <a:endParaRPr lang="en-US" dirty="0"/>
          </a:p>
          <a:p>
            <a:pPr lvl="0"/>
            <a:r>
              <a:rPr lang="vi-VN" dirty="0"/>
              <a:t>PHP và MySQL: Xây dựng hệ thống xử lý dữ liệu và cơ sở dữ liệu.</a:t>
            </a:r>
            <a:endParaRPr lang="en-US" dirty="0"/>
          </a:p>
          <a:p>
            <a:pPr lvl="0"/>
            <a:r>
              <a:rPr lang="vi-VN" dirty="0"/>
              <a:t>XAMPP: Công cụ giả lập </a:t>
            </a:r>
            <a:r>
              <a:rPr lang="vi-VN" dirty="0" err="1"/>
              <a:t>server</a:t>
            </a:r>
            <a:r>
              <a:rPr lang="vi-VN" dirty="0"/>
              <a:t> để triển khai và kiểm thử.</a:t>
            </a:r>
            <a:endParaRPr lang="en-US" dirty="0"/>
          </a:p>
          <a:p>
            <a:endParaRPr lang="vi-VN" dirty="0"/>
          </a:p>
        </p:txBody>
      </p:sp>
      <p:pic>
        <p:nvPicPr>
          <p:cNvPr id="5" name="Content Placeholder 4">
            <a:extLst>
              <a:ext uri="{FF2B5EF4-FFF2-40B4-BE49-F238E27FC236}">
                <a16:creationId xmlns:a16="http://schemas.microsoft.com/office/drawing/2014/main" id="{613BA19E-914F-0013-3BD1-FD7E80A4DC0F}"/>
              </a:ext>
            </a:extLst>
          </p:cNvPr>
          <p:cNvPicPr>
            <a:picLocks noChangeAspect="1"/>
          </p:cNvPicPr>
          <p:nvPr/>
        </p:nvPicPr>
        <p:blipFill>
          <a:blip r:embed="rId2"/>
          <a:stretch>
            <a:fillRect/>
          </a:stretch>
        </p:blipFill>
        <p:spPr>
          <a:xfrm>
            <a:off x="6278882" y="2057399"/>
            <a:ext cx="4846320" cy="2726054"/>
          </a:xfrm>
          <a:prstGeom prst="rect">
            <a:avLst/>
          </a:prstGeom>
          <a:noFill/>
        </p:spPr>
      </p:pic>
    </p:spTree>
    <p:extLst>
      <p:ext uri="{BB962C8B-B14F-4D97-AF65-F5344CB8AC3E}">
        <p14:creationId xmlns:p14="http://schemas.microsoft.com/office/powerpoint/2010/main" val="12120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552450" y="2057399"/>
            <a:ext cx="5360670" cy="4343401"/>
          </a:xfrm>
        </p:spPr>
        <p:txBody>
          <a:bodyPr>
            <a:normAutofit/>
          </a:bodyPr>
          <a:lstStyle/>
          <a:p>
            <a:pPr marL="342900" lvl="0" indent="-342900" algn="just">
              <a:lnSpc>
                <a:spcPct val="150000"/>
              </a:lnSpc>
              <a:spcBef>
                <a:spcPts val="600"/>
              </a:spcBef>
              <a:spcAft>
                <a:spcPts val="600"/>
              </a:spcAft>
              <a:buFont typeface="Symbol" panose="05050102010706020507" pitchFamily="18" charset="2"/>
              <a:buChar char=""/>
            </a:pPr>
            <a:r>
              <a:rPr lang="en-US" sz="2200" dirty="0" err="1">
                <a:effectLst/>
                <a:ea typeface="SimSun" panose="02010600030101010101" pitchFamily="2" charset="-122"/>
                <a:cs typeface="Times New Roman" panose="02020603050405020304" pitchFamily="18" charset="0"/>
              </a:rPr>
              <a:t>Chức</a:t>
            </a:r>
            <a:r>
              <a:rPr lang="en-US" sz="2200" dirty="0">
                <a:effectLst/>
                <a:ea typeface="SimSun" panose="02010600030101010101" pitchFamily="2" charset="-122"/>
                <a:cs typeface="Times New Roman" panose="02020603050405020304" pitchFamily="18" charset="0"/>
              </a:rPr>
              <a:t> </a:t>
            </a:r>
            <a:r>
              <a:rPr lang="en-US" sz="2200" dirty="0" err="1">
                <a:effectLst/>
                <a:ea typeface="SimSun" panose="02010600030101010101" pitchFamily="2" charset="-122"/>
                <a:cs typeface="Times New Roman" panose="02020603050405020304" pitchFamily="18" charset="0"/>
              </a:rPr>
              <a:t>năng</a:t>
            </a:r>
            <a:r>
              <a:rPr lang="en-US" sz="2200" dirty="0">
                <a:effectLst/>
                <a:ea typeface="SimSun" panose="02010600030101010101" pitchFamily="2" charset="-122"/>
                <a:cs typeface="Times New Roman" panose="02020603050405020304" pitchFamily="18" charset="0"/>
              </a:rPr>
              <a:t> đ</a:t>
            </a:r>
            <a:r>
              <a:rPr lang="vi-VN" sz="2200" dirty="0">
                <a:effectLst/>
                <a:ea typeface="SimSun" panose="02010600030101010101" pitchFamily="2" charset="-122"/>
                <a:cs typeface="Times New Roman" panose="02020603050405020304" pitchFamily="18" charset="0"/>
              </a:rPr>
              <a:t>ăng nhập và đăng ký.</a:t>
            </a:r>
          </a:p>
          <a:p>
            <a:pPr marL="342900" lvl="0" indent="-342900" algn="just">
              <a:lnSpc>
                <a:spcPct val="150000"/>
              </a:lnSpc>
              <a:spcBef>
                <a:spcPts val="600"/>
              </a:spcBef>
              <a:spcAft>
                <a:spcPts val="600"/>
              </a:spcAft>
              <a:buFont typeface="Symbol" panose="05050102010706020507" pitchFamily="18" charset="2"/>
              <a:buChar char=""/>
            </a:pPr>
            <a:r>
              <a:rPr lang="vi-VN" sz="2200" dirty="0">
                <a:effectLst/>
                <a:ea typeface="SimSun" panose="02010600030101010101" pitchFamily="2" charset="-122"/>
                <a:cs typeface="Times New Roman" panose="02020603050405020304" pitchFamily="18" charset="0"/>
              </a:rPr>
              <a:t>Chức năng lọc và tìm kiếm.</a:t>
            </a:r>
          </a:p>
          <a:p>
            <a:pPr marL="342900" lvl="0" indent="-342900" algn="just">
              <a:lnSpc>
                <a:spcPct val="150000"/>
              </a:lnSpc>
              <a:spcBef>
                <a:spcPts val="600"/>
              </a:spcBef>
              <a:spcAft>
                <a:spcPts val="600"/>
              </a:spcAft>
              <a:buFont typeface="Symbol" panose="05050102010706020507" pitchFamily="18" charset="2"/>
              <a:buChar char=""/>
            </a:pPr>
            <a:r>
              <a:rPr lang="vi-VN" sz="2200" dirty="0">
                <a:effectLst/>
                <a:ea typeface="SimSun" panose="02010600030101010101" pitchFamily="2" charset="-122"/>
                <a:cs typeface="Times New Roman" panose="02020603050405020304" pitchFamily="18" charset="0"/>
              </a:rPr>
              <a:t>Chức năng quản lý danh sách và thông tin phòng trọ dành cho chủ nhà.</a:t>
            </a:r>
          </a:p>
          <a:p>
            <a:pPr marL="342900" lvl="0" indent="-342900" algn="just">
              <a:lnSpc>
                <a:spcPct val="150000"/>
              </a:lnSpc>
              <a:spcBef>
                <a:spcPts val="600"/>
              </a:spcBef>
              <a:spcAft>
                <a:spcPts val="600"/>
              </a:spcAft>
              <a:buFont typeface="Symbol" panose="05050102010706020507" pitchFamily="18" charset="2"/>
              <a:buChar char=""/>
            </a:pPr>
            <a:r>
              <a:rPr lang="vi-VN" sz="2200" dirty="0">
                <a:effectLst/>
                <a:ea typeface="SimSun" panose="02010600030101010101" pitchFamily="2" charset="-122"/>
                <a:cs typeface="Times New Roman" panose="02020603050405020304" pitchFamily="18" charset="0"/>
              </a:rPr>
              <a:t>Chức năng quản trị dành cho quản trị viên.</a:t>
            </a:r>
          </a:p>
        </p:txBody>
      </p:sp>
      <p:pic>
        <p:nvPicPr>
          <p:cNvPr id="11268" name="Picture 4" descr="Cách thức thiết kế tương tác giao diện người dù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56643" y="2057399"/>
            <a:ext cx="5866109" cy="329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04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5</a:t>
            </a:r>
            <a:r>
              <a:rPr lang="vi-VN" dirty="0">
                <a:latin typeface="Times New Roman" panose="02020603050405020304" pitchFamily="18" charset="0"/>
                <a:cs typeface="Times New Roman" panose="02020603050405020304" pitchFamily="18" charset="0"/>
              </a:rPr>
              <a:t>. </a:t>
            </a:r>
            <a:r>
              <a:rPr lang="vi-VN" dirty="0"/>
              <a:t>yêu cầu phi chức năng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571500" y="2057399"/>
            <a:ext cx="5341620" cy="4343401"/>
          </a:xfrm>
        </p:spPr>
        <p:txBody>
          <a:bodyPr>
            <a:normAutofit/>
          </a:bodyPr>
          <a:lstStyle/>
          <a:p>
            <a:pPr marL="342900" lvl="0" indent="-342900" algn="just">
              <a:lnSpc>
                <a:spcPct val="150000"/>
              </a:lnSpc>
              <a:spcBef>
                <a:spcPts val="600"/>
              </a:spcBef>
              <a:spcAft>
                <a:spcPts val="600"/>
              </a:spcAft>
              <a:buFont typeface="Symbol" panose="05050102010706020507" pitchFamily="18" charset="2"/>
              <a:buChar char=""/>
            </a:pPr>
            <a:r>
              <a:rPr lang="vi-VN" dirty="0">
                <a:effectLst/>
                <a:ea typeface="SimSun" panose="02010600030101010101" pitchFamily="2" charset="-122"/>
                <a:cs typeface="Times New Roman" panose="02020603050405020304" pitchFamily="18" charset="0"/>
              </a:rPr>
              <a:t>Ứng dụng hoạt động mượt mà, hiệu quả cao</a:t>
            </a:r>
          </a:p>
          <a:p>
            <a:pPr marL="342900" lvl="0" indent="-342900" algn="just">
              <a:lnSpc>
                <a:spcPct val="150000"/>
              </a:lnSpc>
              <a:spcBef>
                <a:spcPts val="600"/>
              </a:spcBef>
              <a:spcAft>
                <a:spcPts val="600"/>
              </a:spcAft>
              <a:buFont typeface="Symbol" panose="05050102010706020507" pitchFamily="18" charset="2"/>
              <a:buChar char=""/>
            </a:pPr>
            <a:r>
              <a:rPr lang="vi-VN" dirty="0">
                <a:effectLst/>
                <a:ea typeface="SimSun" panose="02010600030101010101" pitchFamily="2" charset="-122"/>
                <a:cs typeface="Times New Roman" panose="02020603050405020304" pitchFamily="18" charset="0"/>
              </a:rPr>
              <a:t>Phải bảo mật dữ liệu của người dùng</a:t>
            </a:r>
          </a:p>
          <a:p>
            <a:pPr marL="342900" lvl="0" indent="-342900" algn="just">
              <a:lnSpc>
                <a:spcPct val="150000"/>
              </a:lnSpc>
              <a:spcBef>
                <a:spcPts val="600"/>
              </a:spcBef>
              <a:spcAft>
                <a:spcPts val="600"/>
              </a:spcAft>
              <a:buFont typeface="Symbol" panose="05050102010706020507" pitchFamily="18" charset="2"/>
              <a:buChar char=""/>
            </a:pPr>
            <a:r>
              <a:rPr lang="vi-VN" dirty="0">
                <a:effectLst/>
                <a:ea typeface="SimSun" panose="02010600030101010101" pitchFamily="2" charset="-122"/>
                <a:cs typeface="Times New Roman" panose="02020603050405020304" pitchFamily="18" charset="0"/>
              </a:rPr>
              <a:t>Giao diện thân thiện và dễ sử dụng</a:t>
            </a:r>
          </a:p>
          <a:p>
            <a:pPr marL="342900" lvl="0" indent="-342900" algn="just">
              <a:lnSpc>
                <a:spcPct val="150000"/>
              </a:lnSpc>
              <a:spcBef>
                <a:spcPts val="600"/>
              </a:spcBef>
              <a:spcAft>
                <a:spcPts val="600"/>
              </a:spcAft>
              <a:buFont typeface="Symbol" panose="05050102010706020507" pitchFamily="18" charset="2"/>
              <a:buChar char=""/>
            </a:pPr>
            <a:r>
              <a:rPr lang="vi-VN" dirty="0">
                <a:effectLst/>
                <a:ea typeface="SimSun" panose="02010600030101010101" pitchFamily="2" charset="-122"/>
                <a:cs typeface="Times New Roman" panose="02020603050405020304" pitchFamily="18" charset="0"/>
              </a:rPr>
              <a:t>Chức năng bảo trì hiệu quả.</a:t>
            </a:r>
          </a:p>
        </p:txBody>
      </p:sp>
      <p:pic>
        <p:nvPicPr>
          <p:cNvPr id="12290" name="Picture 2" descr="12 cách tăng tốc độ website giúp giảm thời gian tải tra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85512" y="1931903"/>
            <a:ext cx="4261014" cy="2431426"/>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Tổng hợp những kích thước thiết kế website cơ bả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987" y="4241409"/>
            <a:ext cx="4618065" cy="207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10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6</a:t>
            </a:r>
            <a:r>
              <a:rPr lang="vi-VN" dirty="0">
                <a:latin typeface="Times New Roman" panose="02020603050405020304" pitchFamily="18" charset="0"/>
                <a:cs typeface="Times New Roman" panose="02020603050405020304" pitchFamily="18" charset="0"/>
              </a:rPr>
              <a:t>. quy trình thiết kế website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lstStyle/>
          <a:p>
            <a:r>
              <a:rPr lang="vi-VN" b="1" dirty="0"/>
              <a:t>Bước 1:</a:t>
            </a:r>
            <a:r>
              <a:rPr lang="vi-VN" dirty="0"/>
              <a:t> Thiết kế giao diện tĩnh.</a:t>
            </a:r>
            <a:endParaRPr lang="en-US" dirty="0"/>
          </a:p>
          <a:p>
            <a:r>
              <a:rPr lang="vi-VN" b="1" dirty="0"/>
              <a:t>Bước 2:</a:t>
            </a:r>
            <a:r>
              <a:rPr lang="vi-VN" dirty="0"/>
              <a:t> Xây dựng cơ sở dữ liệu và kết nối PHP.</a:t>
            </a:r>
            <a:endParaRPr lang="en-US" dirty="0"/>
          </a:p>
          <a:p>
            <a:r>
              <a:rPr lang="vi-VN" b="1" dirty="0"/>
              <a:t>Bước 3:</a:t>
            </a:r>
            <a:r>
              <a:rPr lang="vi-VN" dirty="0"/>
              <a:t> Chuyển đổi giao diện tĩnh thành động.</a:t>
            </a:r>
            <a:endParaRPr lang="en-US" dirty="0"/>
          </a:p>
          <a:p>
            <a:r>
              <a:rPr lang="vi-VN" b="1" dirty="0"/>
              <a:t>Bước 4:</a:t>
            </a:r>
            <a:r>
              <a:rPr lang="vi-VN" dirty="0"/>
              <a:t> Kiểm tra và hoàn thiện website.</a:t>
            </a:r>
            <a:endParaRPr lang="en-US" dirty="0"/>
          </a:p>
        </p:txBody>
      </p:sp>
      <p:pic>
        <p:nvPicPr>
          <p:cNvPr id="5" name="Picture 2" descr="Xây dựng website cần những gì? Quy trình các bước tạo website?">
            <a:extLst>
              <a:ext uri="{FF2B5EF4-FFF2-40B4-BE49-F238E27FC236}">
                <a16:creationId xmlns:a16="http://schemas.microsoft.com/office/drawing/2014/main" id="{BA9BA172-B35D-D080-9D02-23DF3EB026B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00824" y="2057399"/>
            <a:ext cx="5216051" cy="347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8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7</a:t>
            </a:r>
            <a:r>
              <a:rPr lang="vi-VN" dirty="0">
                <a:latin typeface="Times New Roman" panose="02020603050405020304" pitchFamily="18" charset="0"/>
                <a:cs typeface="Times New Roman" panose="02020603050405020304" pitchFamily="18" charset="0"/>
              </a:rPr>
              <a:t>. cơ sở dữ liệu</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742950" y="2057399"/>
            <a:ext cx="5170170" cy="4343401"/>
          </a:xfrm>
        </p:spPr>
        <p:txBody>
          <a:bodyPr>
            <a:normAutofit lnSpcReduction="10000"/>
          </a:bodyPr>
          <a:lstStyle/>
          <a:p>
            <a:pPr marL="0" indent="0" algn="just">
              <a:buNone/>
            </a:pPr>
            <a:r>
              <a:rPr lang="vi-VN" dirty="0"/>
              <a:t>Hệ thống cơ sở dữ liệu được xây dựng với mô hình chuẩn hóa, bao gồm các bảng chính:</a:t>
            </a:r>
          </a:p>
          <a:p>
            <a:pPr algn="just"/>
            <a:r>
              <a:rPr lang="vi-VN" dirty="0"/>
              <a:t>Bảng </a:t>
            </a:r>
            <a:r>
              <a:rPr lang="en-US" dirty="0" err="1"/>
              <a:t>phongtro</a:t>
            </a:r>
            <a:r>
              <a:rPr lang="en-US" dirty="0"/>
              <a:t>, </a:t>
            </a:r>
            <a:r>
              <a:rPr lang="en-US" dirty="0" err="1"/>
              <a:t>loaiphong</a:t>
            </a:r>
            <a:r>
              <a:rPr lang="en-US" dirty="0"/>
              <a:t>, </a:t>
            </a:r>
            <a:r>
              <a:rPr lang="en-US" dirty="0" err="1"/>
              <a:t>khutro</a:t>
            </a:r>
            <a:r>
              <a:rPr lang="vi-VN" dirty="0"/>
              <a:t>: Lưu trữ thông tin</a:t>
            </a:r>
            <a:r>
              <a:rPr lang="en-US" dirty="0"/>
              <a:t> </a:t>
            </a:r>
            <a:r>
              <a:rPr lang="en-US" dirty="0" err="1"/>
              <a:t>của</a:t>
            </a:r>
            <a:r>
              <a:rPr lang="vi-VN" dirty="0"/>
              <a:t> </a:t>
            </a:r>
            <a:r>
              <a:rPr lang="en-US" dirty="0" err="1"/>
              <a:t>phòng</a:t>
            </a:r>
            <a:r>
              <a:rPr lang="en-US" dirty="0"/>
              <a:t> </a:t>
            </a:r>
            <a:r>
              <a:rPr lang="en-US" dirty="0" err="1"/>
              <a:t>trọ</a:t>
            </a:r>
            <a:r>
              <a:rPr lang="en-US" dirty="0"/>
              <a:t> </a:t>
            </a:r>
            <a:r>
              <a:rPr lang="en-US" dirty="0" err="1"/>
              <a:t>và</a:t>
            </a:r>
            <a:r>
              <a:rPr lang="en-US" dirty="0"/>
              <a:t> </a:t>
            </a:r>
            <a:r>
              <a:rPr lang="en-US" dirty="0" err="1"/>
              <a:t>chủ</a:t>
            </a:r>
            <a:r>
              <a:rPr lang="en-US" dirty="0"/>
              <a:t> </a:t>
            </a:r>
            <a:r>
              <a:rPr lang="en-US" dirty="0" err="1"/>
              <a:t>trọ</a:t>
            </a:r>
            <a:r>
              <a:rPr lang="vi-VN" dirty="0"/>
              <a:t>.</a:t>
            </a:r>
          </a:p>
          <a:p>
            <a:pPr algn="just"/>
            <a:r>
              <a:rPr lang="vi-VN" dirty="0"/>
              <a:t>Bảng </a:t>
            </a:r>
            <a:r>
              <a:rPr lang="en-US" dirty="0" err="1"/>
              <a:t>hinhanhphong</a:t>
            </a:r>
            <a:r>
              <a:rPr lang="vi-VN" dirty="0"/>
              <a:t>: Lưu trữ </a:t>
            </a:r>
            <a:r>
              <a:rPr lang="en-US" dirty="0" err="1"/>
              <a:t>đường</a:t>
            </a:r>
            <a:r>
              <a:rPr lang="en-US" dirty="0"/>
              <a:t> </a:t>
            </a:r>
            <a:r>
              <a:rPr lang="en-US" dirty="0" err="1"/>
              <a:t>dẫn</a:t>
            </a:r>
            <a:r>
              <a:rPr lang="en-US" dirty="0"/>
              <a:t> </a:t>
            </a:r>
            <a:r>
              <a:rPr lang="en-US" dirty="0" err="1"/>
              <a:t>hình</a:t>
            </a:r>
            <a:r>
              <a:rPr lang="en-US" dirty="0"/>
              <a:t> </a:t>
            </a:r>
            <a:r>
              <a:rPr lang="en-US" dirty="0" err="1"/>
              <a:t>ảnh</a:t>
            </a:r>
            <a:r>
              <a:rPr lang="en-US" dirty="0"/>
              <a:t> </a:t>
            </a:r>
            <a:r>
              <a:rPr lang="en-US" dirty="0" err="1"/>
              <a:t>của</a:t>
            </a:r>
            <a:r>
              <a:rPr lang="en-US" dirty="0"/>
              <a:t> </a:t>
            </a:r>
            <a:r>
              <a:rPr lang="en-US" dirty="0" err="1"/>
              <a:t>các</a:t>
            </a:r>
            <a:r>
              <a:rPr lang="en-US" dirty="0"/>
              <a:t> </a:t>
            </a:r>
            <a:r>
              <a:rPr lang="en-US" dirty="0" err="1"/>
              <a:t>phòng</a:t>
            </a:r>
            <a:r>
              <a:rPr lang="en-US" dirty="0"/>
              <a:t> </a:t>
            </a:r>
            <a:r>
              <a:rPr lang="en-US" dirty="0" err="1"/>
              <a:t>trọ</a:t>
            </a:r>
            <a:r>
              <a:rPr lang="vi-VN" dirty="0"/>
              <a:t>.</a:t>
            </a:r>
            <a:endParaRPr lang="en-US" dirty="0"/>
          </a:p>
          <a:p>
            <a:pPr algn="just"/>
            <a:r>
              <a:rPr lang="en-US" dirty="0" err="1"/>
              <a:t>Bảng</a:t>
            </a:r>
            <a:r>
              <a:rPr lang="en-US" dirty="0"/>
              <a:t> </a:t>
            </a:r>
            <a:r>
              <a:rPr lang="en-US" dirty="0" err="1"/>
              <a:t>dichvu</a:t>
            </a:r>
            <a:r>
              <a:rPr lang="en-US" dirty="0"/>
              <a:t>, </a:t>
            </a:r>
            <a:r>
              <a:rPr lang="en-US" dirty="0" err="1"/>
              <a:t>khutro_dichvu</a:t>
            </a:r>
            <a:r>
              <a:rPr lang="en-US" dirty="0"/>
              <a:t>: </a:t>
            </a:r>
            <a:r>
              <a:rPr lang="en-US" dirty="0" err="1"/>
              <a:t>Lưu</a:t>
            </a:r>
            <a:r>
              <a:rPr lang="en-US" dirty="0"/>
              <a:t> </a:t>
            </a:r>
            <a:r>
              <a:rPr lang="en-US" dirty="0" err="1"/>
              <a:t>trữ</a:t>
            </a:r>
            <a:r>
              <a:rPr lang="en-US" dirty="0"/>
              <a:t> </a:t>
            </a:r>
            <a:r>
              <a:rPr lang="en-US" dirty="0" err="1"/>
              <a:t>thông</a:t>
            </a:r>
            <a:r>
              <a:rPr lang="en-US" dirty="0"/>
              <a:t> tin </a:t>
            </a:r>
            <a:r>
              <a:rPr lang="en-US" dirty="0" err="1"/>
              <a:t>của</a:t>
            </a:r>
            <a:r>
              <a:rPr lang="en-US" dirty="0"/>
              <a:t> </a:t>
            </a:r>
            <a:r>
              <a:rPr lang="en-US" dirty="0" err="1"/>
              <a:t>các</a:t>
            </a:r>
            <a:r>
              <a:rPr lang="en-US" dirty="0"/>
              <a:t> </a:t>
            </a:r>
            <a:r>
              <a:rPr lang="en-US" dirty="0" err="1"/>
              <a:t>dịch</a:t>
            </a:r>
            <a:r>
              <a:rPr lang="en-US" dirty="0"/>
              <a:t> </a:t>
            </a:r>
            <a:r>
              <a:rPr lang="en-US" dirty="0" err="1"/>
              <a:t>vụ</a:t>
            </a:r>
            <a:r>
              <a:rPr lang="en-US" dirty="0"/>
              <a:t> </a:t>
            </a:r>
            <a:r>
              <a:rPr lang="en-US" dirty="0" err="1"/>
              <a:t>và</a:t>
            </a:r>
            <a:r>
              <a:rPr lang="en-US" dirty="0"/>
              <a:t> </a:t>
            </a:r>
            <a:r>
              <a:rPr lang="en-US" dirty="0" err="1"/>
              <a:t>giá</a:t>
            </a:r>
            <a:r>
              <a:rPr lang="en-US" dirty="0"/>
              <a:t> </a:t>
            </a:r>
            <a:r>
              <a:rPr lang="en-US" dirty="0" err="1"/>
              <a:t>cả</a:t>
            </a:r>
            <a:r>
              <a:rPr lang="en-US" dirty="0"/>
              <a:t> </a:t>
            </a:r>
            <a:r>
              <a:rPr lang="en-US" dirty="0" err="1"/>
              <a:t>dịch</a:t>
            </a:r>
            <a:r>
              <a:rPr lang="en-US" dirty="0"/>
              <a:t> </a:t>
            </a:r>
            <a:r>
              <a:rPr lang="en-US" dirty="0" err="1"/>
              <a:t>vụ</a:t>
            </a:r>
            <a:r>
              <a:rPr lang="en-US" dirty="0"/>
              <a:t>  </a:t>
            </a:r>
            <a:r>
              <a:rPr lang="en-US" dirty="0" err="1"/>
              <a:t>của</a:t>
            </a:r>
            <a:r>
              <a:rPr lang="en-US" dirty="0"/>
              <a:t> </a:t>
            </a:r>
            <a:r>
              <a:rPr lang="en-US" dirty="0" err="1"/>
              <a:t>từng</a:t>
            </a:r>
            <a:r>
              <a:rPr lang="en-US" dirty="0"/>
              <a:t> </a:t>
            </a:r>
            <a:r>
              <a:rPr lang="en-US" dirty="0" err="1"/>
              <a:t>khu</a:t>
            </a:r>
            <a:r>
              <a:rPr lang="en-US" dirty="0"/>
              <a:t> </a:t>
            </a:r>
            <a:r>
              <a:rPr lang="en-US" dirty="0" err="1"/>
              <a:t>trọ</a:t>
            </a:r>
            <a:r>
              <a:rPr lang="en-US" dirty="0"/>
              <a:t>.</a:t>
            </a:r>
          </a:p>
        </p:txBody>
      </p:sp>
      <p:pic>
        <p:nvPicPr>
          <p:cNvPr id="27" name="Chỗ dành sẵn cho Nội dung 26" descr="Ảnh có chứa văn bản, biểu đồ, Song song, Kế hoạch&#10;&#10;Mô tả được tạo tự động">
            <a:extLst>
              <a:ext uri="{FF2B5EF4-FFF2-40B4-BE49-F238E27FC236}">
                <a16:creationId xmlns:a16="http://schemas.microsoft.com/office/drawing/2014/main" id="{0ED65209-C4B1-29AE-1B04-097D3C3038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8563" y="1595940"/>
            <a:ext cx="5570537" cy="4660660"/>
          </a:xfrm>
          <a:prstGeom prst="rect">
            <a:avLst/>
          </a:prstGeom>
        </p:spPr>
      </p:pic>
    </p:spTree>
    <p:extLst>
      <p:ext uri="{BB962C8B-B14F-4D97-AF65-F5344CB8AC3E}">
        <p14:creationId xmlns:p14="http://schemas.microsoft.com/office/powerpoint/2010/main" val="355226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our Seasons 16x9">
  <a:themeElements>
    <a:clrScheme name="Four Seasons">
      <a:dk1>
        <a:sysClr val="windowText" lastClr="000000"/>
      </a:dk1>
      <a:lt1>
        <a:sysClr val="window" lastClr="FFFFFF"/>
      </a:lt1>
      <a:dk2>
        <a:srgbClr val="6B7F7F"/>
      </a:dk2>
      <a:lt2>
        <a:srgbClr val="B0BCBC"/>
      </a:lt2>
      <a:accent1>
        <a:srgbClr val="7DB41B"/>
      </a:accent1>
      <a:accent2>
        <a:srgbClr val="ED8A05"/>
      </a:accent2>
      <a:accent3>
        <a:srgbClr val="288DFC"/>
      </a:accent3>
      <a:accent4>
        <a:srgbClr val="36D2B8"/>
      </a:accent4>
      <a:accent5>
        <a:srgbClr val="F5B605"/>
      </a:accent5>
      <a:accent6>
        <a:srgbClr val="E75524"/>
      </a:accent6>
      <a:hlink>
        <a:srgbClr val="ED8A05"/>
      </a:hlink>
      <a:folHlink>
        <a:srgbClr val="B0BCBC"/>
      </a:folHlink>
    </a:clrScheme>
    <a:fontScheme name="Constantia-Calibri">
      <a:majorFont>
        <a:latin typeface="Constant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onal celebrations presentation.potx" id="{BD9AEA96-E390-41F9-9661-0C671905DB2C}" vid="{E3974F56-9D26-4D1A-896F-E22CFE04D790}"/>
    </a:ext>
  </a:extLst>
</a:theme>
</file>

<file path=ppt/theme/theme2.xml><?xml version="1.0" encoding="utf-8"?>
<a:theme xmlns:a="http://schemas.openxmlformats.org/drawingml/2006/main" name="Office Theme">
  <a:themeElements>
    <a:clrScheme name="Four Seasons">
      <a:dk1>
        <a:sysClr val="windowText" lastClr="000000"/>
      </a:dk1>
      <a:lt1>
        <a:sysClr val="window" lastClr="FFFFFF"/>
      </a:lt1>
      <a:dk2>
        <a:srgbClr val="6B7F7F"/>
      </a:dk2>
      <a:lt2>
        <a:srgbClr val="B0BCBC"/>
      </a:lt2>
      <a:accent1>
        <a:srgbClr val="7DB41B"/>
      </a:accent1>
      <a:accent2>
        <a:srgbClr val="ED8A05"/>
      </a:accent2>
      <a:accent3>
        <a:srgbClr val="288DFC"/>
      </a:accent3>
      <a:accent4>
        <a:srgbClr val="36D2B8"/>
      </a:accent4>
      <a:accent5>
        <a:srgbClr val="F5B605"/>
      </a:accent5>
      <a:accent6>
        <a:srgbClr val="E75524"/>
      </a:accent6>
      <a:hlink>
        <a:srgbClr val="ED8A05"/>
      </a:hlink>
      <a:folHlink>
        <a:srgbClr val="B0BCBC"/>
      </a:folHlink>
    </a:clrScheme>
    <a:fontScheme name="Constantia-Calibri">
      <a:majorFont>
        <a:latin typeface="Constant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Four Seasons">
      <a:dk1>
        <a:sysClr val="windowText" lastClr="000000"/>
      </a:dk1>
      <a:lt1>
        <a:sysClr val="window" lastClr="FFFFFF"/>
      </a:lt1>
      <a:dk2>
        <a:srgbClr val="6B7F7F"/>
      </a:dk2>
      <a:lt2>
        <a:srgbClr val="B0BCBC"/>
      </a:lt2>
      <a:accent1>
        <a:srgbClr val="7DB41B"/>
      </a:accent1>
      <a:accent2>
        <a:srgbClr val="ED8A05"/>
      </a:accent2>
      <a:accent3>
        <a:srgbClr val="288DFC"/>
      </a:accent3>
      <a:accent4>
        <a:srgbClr val="36D2B8"/>
      </a:accent4>
      <a:accent5>
        <a:srgbClr val="F5B605"/>
      </a:accent5>
      <a:accent6>
        <a:srgbClr val="E75524"/>
      </a:accent6>
      <a:hlink>
        <a:srgbClr val="ED8A05"/>
      </a:hlink>
      <a:folHlink>
        <a:srgbClr val="B0BCBC"/>
      </a:folHlink>
    </a:clrScheme>
    <a:fontScheme name="Constantia-Calibri">
      <a:majorFont>
        <a:latin typeface="Constant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Seasonal celebrations presentation</Template>
  <TotalTime>306</TotalTime>
  <Words>1234</Words>
  <Application>Microsoft Office PowerPoint</Application>
  <PresentationFormat>Màn hình rộng</PresentationFormat>
  <Paragraphs>91</Paragraphs>
  <Slides>22</Slides>
  <Notes>0</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22</vt:i4>
      </vt:variant>
    </vt:vector>
  </HeadingPairs>
  <TitlesOfParts>
    <vt:vector size="30" baseType="lpstr">
      <vt:lpstr>SimSun</vt:lpstr>
      <vt:lpstr>Arial</vt:lpstr>
      <vt:lpstr>Calibri</vt:lpstr>
      <vt:lpstr>Constantia</vt:lpstr>
      <vt:lpstr>Symbol</vt:lpstr>
      <vt:lpstr>Times New Roman</vt:lpstr>
      <vt:lpstr>Wingdings</vt:lpstr>
      <vt:lpstr>Four Seasons 16x9</vt:lpstr>
      <vt:lpstr>thiết kế ứng dụng web  tra cứu dịch vụ phòng trọ tại thành phố trà vinh</vt:lpstr>
      <vt:lpstr>nội dung</vt:lpstr>
      <vt:lpstr>1. lý do chọn đề tài</vt:lpstr>
      <vt:lpstr>2. mục tiêu nghiên cứu</vt:lpstr>
      <vt:lpstr>3. cơ sở lý thuyết</vt:lpstr>
      <vt:lpstr>4. yêu cầu chức năng</vt:lpstr>
      <vt:lpstr>5. yêu cầu phi chức năng</vt:lpstr>
      <vt:lpstr>6. quy trình thiết kế website</vt:lpstr>
      <vt:lpstr>7. cơ sở dữ liệu</vt:lpstr>
      <vt:lpstr>7. cơ sở dữ liệu</vt:lpstr>
      <vt:lpstr>8. kết quả nghiên cứu</vt:lpstr>
      <vt:lpstr>8. kết quả nghiên cứu</vt:lpstr>
      <vt:lpstr>8. kết quả nghiên cứu</vt:lpstr>
      <vt:lpstr>8. kết quả nghiên cứu</vt:lpstr>
      <vt:lpstr>8. kết quả nghiên cứu</vt:lpstr>
      <vt:lpstr>8. kết quả nghiên cứu</vt:lpstr>
      <vt:lpstr>9. kết luận và hướng phát triển</vt:lpstr>
      <vt:lpstr>9. kết luận và hướng phát triển</vt:lpstr>
      <vt:lpstr>9. kết luận và hướng phát triển</vt:lpstr>
      <vt:lpstr>9. kết luận và hướng phát triển</vt:lpstr>
      <vt:lpstr>9. kết luận và hướng phát triển</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website  giới thiệu điểm du lịch  biển ba động tại trà vinh</dc:title>
  <dc:creator>Admin</dc:creator>
  <cp:lastModifiedBy>gialoc ha</cp:lastModifiedBy>
  <cp:revision>30</cp:revision>
  <dcterms:created xsi:type="dcterms:W3CDTF">2024-12-28T13:11:47Z</dcterms:created>
  <dcterms:modified xsi:type="dcterms:W3CDTF">2025-01-08T14:26:55Z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